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8"/>
  </p:notesMasterIdLst>
  <p:sldIdLst>
    <p:sldId id="256" r:id="rId5"/>
    <p:sldId id="297" r:id="rId6"/>
    <p:sldId id="310" r:id="rId7"/>
    <p:sldId id="339" r:id="rId8"/>
    <p:sldId id="270" r:id="rId9"/>
    <p:sldId id="278" r:id="rId10"/>
    <p:sldId id="271" r:id="rId11"/>
    <p:sldId id="277" r:id="rId12"/>
    <p:sldId id="294" r:id="rId13"/>
    <p:sldId id="306" r:id="rId14"/>
    <p:sldId id="303" r:id="rId15"/>
    <p:sldId id="311" r:id="rId16"/>
    <p:sldId id="307" r:id="rId17"/>
    <p:sldId id="290" r:id="rId18"/>
    <p:sldId id="312" r:id="rId19"/>
    <p:sldId id="289" r:id="rId20"/>
    <p:sldId id="305" r:id="rId21"/>
    <p:sldId id="313" r:id="rId22"/>
    <p:sldId id="308" r:id="rId23"/>
    <p:sldId id="302" r:id="rId24"/>
    <p:sldId id="309" r:id="rId25"/>
    <p:sldId id="292" r:id="rId26"/>
    <p:sldId id="320" r:id="rId27"/>
    <p:sldId id="314" r:id="rId28"/>
    <p:sldId id="315" r:id="rId29"/>
    <p:sldId id="316" r:id="rId30"/>
    <p:sldId id="317" r:id="rId31"/>
    <p:sldId id="318" r:id="rId32"/>
    <p:sldId id="319" r:id="rId33"/>
    <p:sldId id="295" r:id="rId34"/>
    <p:sldId id="298" r:id="rId35"/>
    <p:sldId id="301" r:id="rId36"/>
    <p:sldId id="296" r:id="rId37"/>
    <p:sldId id="299" r:id="rId38"/>
    <p:sldId id="321" r:id="rId39"/>
    <p:sldId id="322" r:id="rId40"/>
    <p:sldId id="323" r:id="rId41"/>
    <p:sldId id="324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4" r:id="rId50"/>
    <p:sldId id="365" r:id="rId51"/>
    <p:sldId id="366" r:id="rId52"/>
    <p:sldId id="367" r:id="rId53"/>
    <p:sldId id="368" r:id="rId54"/>
    <p:sldId id="369" r:id="rId55"/>
    <p:sldId id="370" r:id="rId56"/>
    <p:sldId id="371" r:id="rId57"/>
    <p:sldId id="355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BBBBC1EB-E142-C04D-9363-F6604C3B0941}">
          <p14:sldIdLst>
            <p14:sldId id="256"/>
            <p14:sldId id="297"/>
          </p14:sldIdLst>
        </p14:section>
        <p14:section name="Fonts" id="{63E5AB5B-4268-4DE2-AE04-9D974204CBFA}">
          <p14:sldIdLst>
            <p14:sldId id="310"/>
          </p14:sldIdLst>
        </p14:section>
        <p14:section name="Color guidelines" id="{0D2BAF47-B65C-4E48-909F-D60A42C4598C}">
          <p14:sldIdLst>
            <p14:sldId id="339"/>
            <p14:sldId id="270"/>
            <p14:sldId id="278"/>
            <p14:sldId id="271"/>
            <p14:sldId id="277"/>
          </p14:sldIdLst>
        </p14:section>
        <p14:section name="Covers and dividers" id="{F240D92B-C885-464B-AC82-5A7F54C137E5}">
          <p14:sldIdLst>
            <p14:sldId id="294"/>
            <p14:sldId id="306"/>
            <p14:sldId id="303"/>
            <p14:sldId id="311"/>
            <p14:sldId id="307"/>
            <p14:sldId id="290"/>
            <p14:sldId id="312"/>
            <p14:sldId id="289"/>
            <p14:sldId id="305"/>
            <p14:sldId id="313"/>
            <p14:sldId id="308"/>
            <p14:sldId id="302"/>
            <p14:sldId id="309"/>
            <p14:sldId id="292"/>
          </p14:sldIdLst>
        </p14:section>
        <p14:section name="Body Copy w/ Logo" id="{4FEE779B-E633-D04B-AD9D-E92FD4646DBE}">
          <p14:sldIdLst>
            <p14:sldId id="320"/>
            <p14:sldId id="314"/>
            <p14:sldId id="315"/>
            <p14:sldId id="316"/>
            <p14:sldId id="317"/>
            <p14:sldId id="318"/>
            <p14:sldId id="319"/>
            <p14:sldId id="295"/>
            <p14:sldId id="298"/>
            <p14:sldId id="301"/>
            <p14:sldId id="296"/>
            <p14:sldId id="299"/>
            <p14:sldId id="321"/>
            <p14:sldId id="322"/>
            <p14:sldId id="323"/>
            <p14:sldId id="324"/>
          </p14:sldIdLst>
        </p14:section>
        <p14:section name="Body Copy no Logo" id="{BD56EFCE-51F2-3F48-ADD5-DDDBFBBC32B1}">
          <p14:sldIdLst>
            <p14:sldId id="356"/>
            <p14:sldId id="357"/>
            <p14:sldId id="358"/>
            <p14:sldId id="359"/>
            <p14:sldId id="360"/>
            <p14:sldId id="361"/>
            <p14:sldId id="362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55"/>
          </p14:sldIdLst>
        </p14:section>
        <p14:section name="Monochrome" id="{52C98273-728B-754C-AED8-9194B153756B}">
          <p14:sldIdLst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</p14:sldIdLst>
        </p14:section>
      </p14:sectionLst>
    </p:ext>
    <p:ext uri="{EFAFB233-063F-42B5-8137-9DF3F51BA10A}">
      <p15:sldGuideLst xmlns:p15="http://schemas.microsoft.com/office/powerpoint/2012/main">
        <p15:guide id="2" pos="3817" userDrawn="1">
          <p15:clr>
            <a:srgbClr val="A4A3A4"/>
          </p15:clr>
        </p15:guide>
        <p15:guide id="4" orient="horz" pos="1104" userDrawn="1">
          <p15:clr>
            <a:srgbClr val="A4A3A4"/>
          </p15:clr>
        </p15:guide>
        <p15:guide id="5" pos="360" userDrawn="1">
          <p15:clr>
            <a:srgbClr val="A4A3A4"/>
          </p15:clr>
        </p15:guide>
        <p15:guide id="6" orient="horz" pos="27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173185-D982-CB8D-7FE6-F138BB27EED1}" name="Lucia Berliner (she/her)" initials="LB" userId="S::lberliner@microsoft.com::4fd1cf4c-5b15-49ff-9944-6e13d900a81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lange Deschatres" initials="SD" lastIdx="8" clrIdx="0">
    <p:extLst>
      <p:ext uri="{19B8F6BF-5375-455C-9EA6-DF929625EA0E}">
        <p15:presenceInfo xmlns:p15="http://schemas.microsoft.com/office/powerpoint/2012/main" userId="83e1b8a5-239c-4d8e-8dd4-03f8d3312c36" providerId="Windows Live"/>
      </p:ext>
    </p:extLst>
  </p:cmAuthor>
  <p:cmAuthor id="2" name="Miguel Pardal" initials="MP" lastIdx="5" clrIdx="1">
    <p:extLst>
      <p:ext uri="{19B8F6BF-5375-455C-9EA6-DF929625EA0E}">
        <p15:presenceInfo xmlns:p15="http://schemas.microsoft.com/office/powerpoint/2012/main" userId="Miguel Pard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F2C"/>
    <a:srgbClr val="225B62"/>
    <a:srgbClr val="43B7A5"/>
    <a:srgbClr val="702573"/>
    <a:srgbClr val="D69ED7"/>
    <a:srgbClr val="FFE399"/>
    <a:srgbClr val="FFF8F4"/>
    <a:srgbClr val="FFB902"/>
    <a:srgbClr val="8CEA70"/>
    <a:srgbClr val="FFA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1C388D-F684-E25C-E564-D6573B000EAC}" v="5" dt="2024-12-11T20:39:39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34"/>
    <p:restoredTop sz="96327"/>
  </p:normalViewPr>
  <p:slideViewPr>
    <p:cSldViewPr snapToGrid="0">
      <p:cViewPr>
        <p:scale>
          <a:sx n="130" d="100"/>
          <a:sy n="130" d="100"/>
        </p:scale>
        <p:origin x="1720" y="1296"/>
      </p:cViewPr>
      <p:guideLst>
        <p:guide pos="3817"/>
        <p:guide orient="horz" pos="1104"/>
        <p:guide pos="360"/>
        <p:guide orient="horz" pos="27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6BBF9-453F-E649-B2E1-E45352CC7ED6}" type="datetimeFigureOut">
              <a:rPr lang="en-PT" smtClean="0"/>
              <a:t>13/12/2024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842C9-A5CB-1F40-AC58-D2C1E5DB58EA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60609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E0E78-1F2D-0027-3144-A576823C6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64"/>
            <a:ext cx="12205447" cy="686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56E47B-FDB8-A291-468D-46517E7908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2"/>
            <a:ext cx="2422332" cy="10855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69694-A87C-764F-85D8-340759AA6150}"/>
              </a:ext>
            </a:extLst>
          </p:cNvPr>
          <p:cNvSpPr txBox="1"/>
          <p:nvPr userDrawn="1"/>
        </p:nvSpPr>
        <p:spPr>
          <a:xfrm>
            <a:off x="296170" y="5756306"/>
            <a:ext cx="356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91F2C"/>
                </a:solidFill>
                <a:latin typeface="Segoe Sans Small Semibold" pitchFamily="2" charset="0"/>
                <a:cs typeface="Segoe Sans Small Semibold" pitchFamily="2" charset="0"/>
              </a:rPr>
              <a:t>MICROSOFT PHILANTHROPIES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7F8A9E-143E-044D-8184-05370F455396}"/>
              </a:ext>
            </a:extLst>
          </p:cNvPr>
          <p:cNvSpPr txBox="1"/>
          <p:nvPr userDrawn="1"/>
        </p:nvSpPr>
        <p:spPr>
          <a:xfrm>
            <a:off x="263897" y="6061090"/>
            <a:ext cx="488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91F2C"/>
                </a:solidFill>
                <a:latin typeface="Segoe Sans Display" pitchFamily="2" charset="0"/>
                <a:cs typeface="Segoe Sans Display" pitchFamily="2" charset="0"/>
              </a:rPr>
              <a:t>Skills for Social Impact</a:t>
            </a:r>
          </a:p>
        </p:txBody>
      </p:sp>
    </p:spTree>
    <p:extLst>
      <p:ext uri="{BB962C8B-B14F-4D97-AF65-F5344CB8AC3E}">
        <p14:creationId xmlns:p14="http://schemas.microsoft.com/office/powerpoint/2010/main" val="3482043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ight Graphic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C6FCE-A80F-F64C-A8EE-C7E3735EA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-1" b="493"/>
          <a:stretch/>
        </p:blipFill>
        <p:spPr>
          <a:xfrm>
            <a:off x="7951" y="3311"/>
            <a:ext cx="12189220" cy="68546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B1711-02D3-FBB9-24EE-F8C67BDDA4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631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Graphic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101"/>
            <a:ext cx="12193236" cy="6854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1F046-372B-04BD-19F0-5EB3DF473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5084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ight Graphic -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DCF6C7-C288-8D48-9C47-C999DD2C2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"/>
          <a:stretch/>
        </p:blipFill>
        <p:spPr>
          <a:xfrm>
            <a:off x="7952" y="-50"/>
            <a:ext cx="12193236" cy="6854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C6A55-B416-D5E0-0149-AD9A4CAA23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261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/Photo c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BA1917-3E08-2C47-9327-FE803A091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368" y="1655"/>
            <a:ext cx="9457302" cy="4384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C6A55-B416-D5E0-0149-AD9A4CAA23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2488C296-02C5-DB4F-866B-32DDF93DD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371475" y="1756764"/>
            <a:ext cx="3675650" cy="4062145"/>
          </a:xfrm>
          <a:prstGeom prst="roundRect">
            <a:avLst>
              <a:gd name="adj" fmla="val 5300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B6A2EE05-399D-684A-80FA-9ECF71BF3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4258175" y="1756764"/>
            <a:ext cx="3675650" cy="4062145"/>
          </a:xfrm>
          <a:prstGeom prst="roundRect">
            <a:avLst>
              <a:gd name="adj" fmla="val 5300"/>
            </a:avLst>
          </a:prstGeom>
          <a:solidFill>
            <a:srgbClr val="43B7A5"/>
          </a:solidFill>
          <a:ln w="3175" cap="flat">
            <a:solidFill>
              <a:srgbClr val="E5C4E6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B33D3BEC-1974-2A44-8930-40646FC59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8144875" y="1756764"/>
            <a:ext cx="3675650" cy="4062145"/>
          </a:xfrm>
          <a:prstGeom prst="roundRect">
            <a:avLst>
              <a:gd name="adj" fmla="val 5300"/>
            </a:avLst>
          </a:prstGeom>
          <a:solidFill>
            <a:srgbClr val="43B7A5"/>
          </a:solidFill>
          <a:ln w="3175" cap="flat">
            <a:solidFill>
              <a:srgbClr val="E5C4E6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536" y="3913690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0C82D22-D44B-1A46-ADA2-B967678AB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6155" y="3913690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33EC8E8-23D7-5D46-AC10-DC94783D2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6406" y="3913690"/>
            <a:ext cx="3207709" cy="55399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 is longer than one line and will wrap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F86360F-EEC8-DA48-B500-99BD7335E8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536" y="434252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73CFD61-68D6-8940-B92E-5DC16023D4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7671" y="4650389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66131E2A-B4CF-044A-BBD2-49B33D120C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908" y="465211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125F5D9F-67D0-1C44-917A-BED334F52F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1908" y="4994979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F347879-5ED1-484C-A7FF-B494AED3BA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2918" y="434252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913CF09-52CB-3445-86BB-9EABFED7E5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8290" y="465211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E727D32-35C0-6B48-9C83-EC08DFCC68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8290" y="4994979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</p:spTree>
    <p:extLst>
      <p:ext uri="{BB962C8B-B14F-4D97-AF65-F5344CB8AC3E}">
        <p14:creationId xmlns:p14="http://schemas.microsoft.com/office/powerpoint/2010/main" val="14439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text boxes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31791"/>
            <a:ext cx="12212121" cy="473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1F046-372B-04BD-19F0-5EB3DF473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1" y="385553"/>
            <a:ext cx="7666421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069423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CC6649DE-BDF4-C045-B378-FE749DD5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199962" y="1724920"/>
            <a:ext cx="6620564" cy="1267742"/>
          </a:xfrm>
          <a:prstGeom prst="roundRect">
            <a:avLst>
              <a:gd name="adj" fmla="val 9711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6B23B19-4ECC-7846-A286-F0370E878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199962" y="3177041"/>
            <a:ext cx="6620564" cy="1267742"/>
          </a:xfrm>
          <a:prstGeom prst="roundRect">
            <a:avLst>
              <a:gd name="adj" fmla="val 9711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7CAD0501-5B2E-4D43-BC2D-049A807AD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199962" y="4638902"/>
            <a:ext cx="6620564" cy="1267742"/>
          </a:xfrm>
          <a:prstGeom prst="roundRect">
            <a:avLst>
              <a:gd name="adj" fmla="val 9711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D10FF5B-6901-D948-9977-216635DA2A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2388" y="1961790"/>
            <a:ext cx="519939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EDEB71C-8A49-2F4D-8D72-E5645FA76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2388" y="3427034"/>
            <a:ext cx="519939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17A51BD-A5CF-4644-9011-072F2CC477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2388" y="4892277"/>
            <a:ext cx="519939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240122B-51F6-2F4B-93B9-3CDEE9FAB1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1724920"/>
            <a:ext cx="4619739" cy="4181724"/>
          </a:xfrm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1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FD8EA0-F3E8-2B46-9280-07150287492E}"/>
              </a:ext>
            </a:extLst>
          </p:cNvPr>
          <p:cNvSpPr/>
          <p:nvPr userDrawn="1"/>
        </p:nvSpPr>
        <p:spPr>
          <a:xfrm>
            <a:off x="0" y="0"/>
            <a:ext cx="3445727" cy="6858000"/>
          </a:xfrm>
          <a:prstGeom prst="rect">
            <a:avLst/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B7A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3A8EE1-BB4D-F14F-9F9E-2C948C72B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1285746"/>
            <a:ext cx="2728564" cy="166199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21" name="MS logo white - EMF">
            <a:extLst>
              <a:ext uri="{FF2B5EF4-FFF2-40B4-BE49-F238E27FC236}">
                <a16:creationId xmlns:a16="http://schemas.microsoft.com/office/drawing/2014/main" id="{04BDFC44-2434-8743-BF07-59698A8A1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6197092"/>
            <a:ext cx="1366245" cy="2926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D74BE9-F310-0C4B-B8D9-20044FC4A7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" y="6003340"/>
            <a:ext cx="12192000" cy="868412"/>
          </a:xfrm>
          <a:prstGeom prst="rect">
            <a:avLst/>
          </a:prstGeom>
          <a:effectLst/>
        </p:spPr>
      </p:pic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BF817A0-9FA2-AD4B-B37F-5B9B7283B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7542" y="62782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i="0" spc="0" baseline="0">
                <a:solidFill>
                  <a:srgbClr val="225B62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60C7FE-E4F8-C147-A1CB-6A2A160451A4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0273" y="476183"/>
            <a:ext cx="0" cy="550793"/>
          </a:xfrm>
          <a:prstGeom prst="line">
            <a:avLst/>
          </a:prstGeom>
          <a:ln w="28575">
            <a:solidFill>
              <a:srgbClr val="43B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CC6649DE-BDF4-C045-B378-FE749DD5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24392"/>
            <a:ext cx="12192000" cy="6882391"/>
          </a:xfrm>
          <a:prstGeom prst="roundRect">
            <a:avLst>
              <a:gd name="adj" fmla="val 0"/>
            </a:avLst>
          </a:prstGeom>
          <a:solidFill>
            <a:srgbClr val="225B62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793B5096-5C07-DD4D-87D8-39C2F805869A}"/>
              </a:ext>
            </a:extLst>
          </p:cNvPr>
          <p:cNvSpPr/>
          <p:nvPr userDrawn="1"/>
        </p:nvSpPr>
        <p:spPr>
          <a:xfrm>
            <a:off x="-10829" y="963258"/>
            <a:ext cx="11831353" cy="5894742"/>
          </a:xfrm>
          <a:prstGeom prst="round1Rect">
            <a:avLst>
              <a:gd name="adj" fmla="val 44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1F046-372B-04BD-19F0-5EB3DF473A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ADF8391-EA05-F147-AEA6-05EAB9472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64" y="192434"/>
            <a:ext cx="5620032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Story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90CEE03-EC8B-5348-834F-9AEAA2EBC6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2526" y="3615181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25E3B3A-472F-3040-8EA7-C20B1EA318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9290" y="1541611"/>
            <a:ext cx="3079552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Callout quote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F6E747F-9EB9-7A47-9703-5ED4F17AD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9290" y="4041143"/>
            <a:ext cx="3121884" cy="19677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164D8C2-9D30-C546-8D3A-4C970C6FD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662" y="4353609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2174E69-1445-5D40-8EF3-FF63033024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4662" y="4696470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9D02C60-56CC-E241-930C-C385A22BB7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" y="6003340"/>
            <a:ext cx="12192000" cy="868412"/>
          </a:xfrm>
          <a:prstGeom prst="rect">
            <a:avLst/>
          </a:prstGeom>
          <a:effectLst/>
        </p:spPr>
      </p:pic>
      <p:sp>
        <p:nvSpPr>
          <p:cNvPr id="39" name="Rectangle: Rounded Corners 16">
            <a:extLst>
              <a:ext uri="{FF2B5EF4-FFF2-40B4-BE49-F238E27FC236}">
                <a16:creationId xmlns:a16="http://schemas.microsoft.com/office/drawing/2014/main" id="{3CB173D0-8B7C-0F49-AC76-F97FD7B23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71348" y="1773044"/>
            <a:ext cx="2594518" cy="4013470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F50D9B-D563-0B45-9A2B-0E326C9E8AD6}"/>
              </a:ext>
            </a:extLst>
          </p:cNvPr>
          <p:cNvSpPr txBox="1"/>
          <p:nvPr userDrawn="1"/>
        </p:nvSpPr>
        <p:spPr>
          <a:xfrm>
            <a:off x="1576473" y="2690826"/>
            <a:ext cx="78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Photo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2CB30-428A-FD48-9906-D99EE58AF40B}"/>
              </a:ext>
            </a:extLst>
          </p:cNvPr>
          <p:cNvSpPr txBox="1"/>
          <p:nvPr userDrawn="1"/>
        </p:nvSpPr>
        <p:spPr>
          <a:xfrm>
            <a:off x="3637342" y="1219046"/>
            <a:ext cx="43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kern="1200">
                <a:solidFill>
                  <a:srgbClr val="43B7A5"/>
                </a:solidFill>
                <a:latin typeface="Arial Hebrew" pitchFamily="2" charset="-79"/>
                <a:ea typeface="+mn-ea"/>
                <a:cs typeface="Arial Hebrew" pitchFamily="2" charset="-79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21882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CD89F31-7FA3-754B-ABAF-2137AB836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2"/>
          <a:stretch/>
        </p:blipFill>
        <p:spPr>
          <a:xfrm>
            <a:off x="3891007" y="1027300"/>
            <a:ext cx="8300166" cy="5830700"/>
          </a:xfrm>
          <a:prstGeom prst="rect">
            <a:avLst/>
          </a:prstGeom>
        </p:spPr>
      </p:pic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793B5096-5C07-DD4D-87D8-39C2F805869A}"/>
              </a:ext>
            </a:extLst>
          </p:cNvPr>
          <p:cNvSpPr/>
          <p:nvPr userDrawn="1"/>
        </p:nvSpPr>
        <p:spPr>
          <a:xfrm flipV="1">
            <a:off x="0" y="0"/>
            <a:ext cx="11820524" cy="1039090"/>
          </a:xfrm>
          <a:prstGeom prst="round1Rect">
            <a:avLst>
              <a:gd name="adj" fmla="val 17042"/>
            </a:avLst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1F046-372B-04BD-19F0-5EB3DF473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ADF8391-EA05-F147-AEA6-05EAB9472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64" y="192434"/>
            <a:ext cx="5620032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Section/Title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50F141E7-830F-6045-AC64-5BC05F5BD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371475" y="1349773"/>
            <a:ext cx="3646592" cy="4469137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rgbClr val="43B7A5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BEC63460-8385-D94B-A012-44FA75E75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4288311" y="1349773"/>
            <a:ext cx="3646680" cy="4469137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rgbClr val="43B7A5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62BB2974-DCEA-5147-BCD4-13B806B17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8173844" y="1349773"/>
            <a:ext cx="3646681" cy="4469137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rgbClr val="43B7A5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90CEE03-EC8B-5348-834F-9AEAA2EBC6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6291" y="1697254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25E3B3A-472F-3040-8EA7-C20B1EA318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44088" y="1697254"/>
            <a:ext cx="3079552" cy="55399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 is longer than one line and will wrap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42C3688-D809-8E4E-882A-C9817D0E92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5353" y="2435682"/>
            <a:ext cx="3079552" cy="192170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F6E747F-9EB9-7A47-9703-5ED4F17AD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3055" y="2123216"/>
            <a:ext cx="3121884" cy="19677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164D8C2-9D30-C546-8D3A-4C970C6FD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8427" y="2435682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2174E69-1445-5D40-8EF3-FF63033024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8427" y="2778543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09C1F6-F91D-8E4A-889A-A0497964C1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8360" y="4166038"/>
            <a:ext cx="2925762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 algn="ctr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Data </a:t>
            </a:r>
            <a:r>
              <a:rPr lang="en-US" err="1"/>
              <a:t>visualisation</a:t>
            </a:r>
            <a:endParaRPr lang="en-US"/>
          </a:p>
        </p:txBody>
      </p:sp>
      <p:sp>
        <p:nvSpPr>
          <p:cNvPr id="33" name="Chart Placeholder 9">
            <a:extLst>
              <a:ext uri="{FF2B5EF4-FFF2-40B4-BE49-F238E27FC236}">
                <a16:creationId xmlns:a16="http://schemas.microsoft.com/office/drawing/2014/main" id="{67619E1C-89E8-094C-9C2B-22A83F8E9D13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68360" y="1697254"/>
            <a:ext cx="2925762" cy="22968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4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Graphic w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915E25-9C99-0E64-29C6-683A97D04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252" y="1655"/>
            <a:ext cx="8395418" cy="3892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56D0EB-D2D2-E0F7-4CE3-F2ACB7B75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13C92E-81C2-EB47-8B44-5C99A95B1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323B1C5-D4D2-B34F-9D10-6402BE102D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7206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Lower Righ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33A67-24AF-274D-A52B-43CC30D6D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5" y="1496291"/>
            <a:ext cx="12174351" cy="5371927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111CE7-F5C7-D73E-3919-59DE950D9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5114925" cy="5175504"/>
          </a:xfrm>
          <a:effectLst/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DCADFE-09C0-BB26-6285-7E2BB23A3F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768C5F-BD02-704F-8C7E-D03BB79F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2E80ADD-7F2E-8D4D-9F5A-311E3B15D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3098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43AC0-CB41-25C1-00E5-63BB6191D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7235" y="-26053"/>
            <a:ext cx="12286128" cy="6910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9ED55-2470-FE19-6E45-2F46758F71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2"/>
            <a:ext cx="2422332" cy="1085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F144F-F0B1-FF40-B012-E7F3C96974D0}"/>
              </a:ext>
            </a:extLst>
          </p:cNvPr>
          <p:cNvSpPr txBox="1"/>
          <p:nvPr userDrawn="1"/>
        </p:nvSpPr>
        <p:spPr>
          <a:xfrm>
            <a:off x="296170" y="5756306"/>
            <a:ext cx="3565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rgbClr val="091F2C"/>
                </a:solidFill>
                <a:latin typeface="Segoe Sans Small Semibold" pitchFamily="2" charset="0"/>
                <a:cs typeface="Segoe Sans Small Semibold" pitchFamily="2" charset="0"/>
              </a:rPr>
              <a:t>MICROSOFT PHILANTHROPIES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15238-1ABE-E646-9E4D-1CF58E2676A1}"/>
              </a:ext>
            </a:extLst>
          </p:cNvPr>
          <p:cNvSpPr txBox="1"/>
          <p:nvPr userDrawn="1"/>
        </p:nvSpPr>
        <p:spPr>
          <a:xfrm>
            <a:off x="263897" y="6061090"/>
            <a:ext cx="4889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>
                <a:solidFill>
                  <a:srgbClr val="091F2C"/>
                </a:solidFill>
                <a:latin typeface="Segoe Sans Display" pitchFamily="2" charset="0"/>
                <a:cs typeface="Segoe Sans Display" pitchFamily="2" charset="0"/>
              </a:rPr>
              <a:t>Skills for Social Impact</a:t>
            </a:r>
          </a:p>
        </p:txBody>
      </p:sp>
    </p:spTree>
    <p:extLst>
      <p:ext uri="{BB962C8B-B14F-4D97-AF65-F5344CB8AC3E}">
        <p14:creationId xmlns:p14="http://schemas.microsoft.com/office/powerpoint/2010/main" val="3381303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5F45A69-9CD3-7B41-8184-55346FB4A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AA399-73C5-65FE-AA63-1141B494D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 background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of a person's head&#10;&#10;Description automatically generated">
            <a:extLst>
              <a:ext uri="{FF2B5EF4-FFF2-40B4-BE49-F238E27FC236}">
                <a16:creationId xmlns:a16="http://schemas.microsoft.com/office/drawing/2014/main" id="{2B2E6911-C960-924A-AA92-77C388154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1" y="368300"/>
            <a:ext cx="6542701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285746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771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ight Graphic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C6FCE-A80F-F64C-A8EE-C7E3735EA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/>
          <a:stretch/>
        </p:blipFill>
        <p:spPr>
          <a:xfrm>
            <a:off x="3904089" y="7150"/>
            <a:ext cx="8308031" cy="68546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128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w/ Section or title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C6FCE-A80F-F64C-A8EE-C7E3735EA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9" y="15101"/>
            <a:ext cx="12174352" cy="68546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7664"/>
            <a:ext cx="5008666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Section/title etc.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360061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3844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Graphic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101"/>
            <a:ext cx="12212121" cy="68546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1398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ight Graphic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BA1917-3E08-2C47-9327-FE803A091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0" y="1654"/>
            <a:ext cx="12174351" cy="564440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18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ight Graphic - Gradient 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C6FCE-A80F-F64C-A8EE-C7E3735EA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-1" b="493"/>
          <a:stretch/>
        </p:blipFill>
        <p:spPr>
          <a:xfrm>
            <a:off x="7951" y="3311"/>
            <a:ext cx="12189220" cy="68546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78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Graphic - Gradient 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101"/>
            <a:ext cx="12193236" cy="68546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415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ight Graphic - Gradient 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DCF6C7-C288-8D48-9C47-C999DD2C2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"/>
          <a:stretch/>
        </p:blipFill>
        <p:spPr>
          <a:xfrm>
            <a:off x="7952" y="-50"/>
            <a:ext cx="12193236" cy="68546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883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/Photo cards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BA1917-3E08-2C47-9327-FE803A091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897" y="1655"/>
            <a:ext cx="9722773" cy="45077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2488C296-02C5-DB4F-866B-32DDF93DD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371475" y="1756764"/>
            <a:ext cx="3675650" cy="4062145"/>
          </a:xfrm>
          <a:prstGeom prst="roundRect">
            <a:avLst>
              <a:gd name="adj" fmla="val 5300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B6A2EE05-399D-684A-80FA-9ECF71BF3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4258175" y="1756764"/>
            <a:ext cx="3675650" cy="4062145"/>
          </a:xfrm>
          <a:prstGeom prst="roundRect">
            <a:avLst>
              <a:gd name="adj" fmla="val 5300"/>
            </a:avLst>
          </a:prstGeom>
          <a:solidFill>
            <a:srgbClr val="43B7A5"/>
          </a:solidFill>
          <a:ln w="3175" cap="flat">
            <a:solidFill>
              <a:srgbClr val="E5C4E6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B33D3BEC-1974-2A44-8930-40646FC59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8144875" y="1756764"/>
            <a:ext cx="3675650" cy="4062145"/>
          </a:xfrm>
          <a:prstGeom prst="roundRect">
            <a:avLst>
              <a:gd name="adj" fmla="val 5300"/>
            </a:avLst>
          </a:prstGeom>
          <a:solidFill>
            <a:srgbClr val="43B7A5"/>
          </a:solidFill>
          <a:ln w="3175" cap="flat">
            <a:solidFill>
              <a:srgbClr val="E5C4E6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536" y="3913690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0C82D22-D44B-1A46-ADA2-B967678AB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6155" y="3913690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33EC8E8-23D7-5D46-AC10-DC94783D28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6406" y="3913690"/>
            <a:ext cx="3207709" cy="55399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 is longer than one line and will wrap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F86360F-EEC8-DA48-B500-99BD7335E8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536" y="434252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73CFD61-68D6-8940-B92E-5DC16023D4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7671" y="4650389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66131E2A-B4CF-044A-BBD2-49B33D120C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1908" y="465211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125F5D9F-67D0-1C44-917A-BED334F52F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1908" y="4994979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F347879-5ED1-484C-A7FF-B494AED3BA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2918" y="434252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9913CF09-52CB-3445-86BB-9EABFED7E5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38290" y="4652118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E727D32-35C0-6B48-9C83-EC08DFCC68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8290" y="4994979"/>
            <a:ext cx="3207709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</p:spTree>
    <p:extLst>
      <p:ext uri="{BB962C8B-B14F-4D97-AF65-F5344CB8AC3E}">
        <p14:creationId xmlns:p14="http://schemas.microsoft.com/office/powerpoint/2010/main" val="30548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0DD8B-A4E8-2147-87B2-5E0888D9B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1081548" y="0"/>
            <a:ext cx="1111045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3D17F-5295-7142-B6FE-FD4ADE415E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2"/>
            <a:ext cx="2422332" cy="10855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413B292-3F07-B745-863A-60F68D116B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4366142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5E8EEBF-915B-AF4D-8CB6-F1C0A5109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5837586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0845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 text boxes to the right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31791"/>
            <a:ext cx="12212121" cy="473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1" y="385553"/>
            <a:ext cx="7666421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069423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CC6649DE-BDF4-C045-B378-FE749DD5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199962" y="1724920"/>
            <a:ext cx="6620564" cy="1267742"/>
          </a:xfrm>
          <a:prstGeom prst="roundRect">
            <a:avLst>
              <a:gd name="adj" fmla="val 9711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6B23B19-4ECC-7846-A286-F0370E8789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199962" y="3177041"/>
            <a:ext cx="6620564" cy="1267742"/>
          </a:xfrm>
          <a:prstGeom prst="roundRect">
            <a:avLst>
              <a:gd name="adj" fmla="val 9711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7CAD0501-5B2E-4D43-BC2D-049A807AD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5199962" y="4638902"/>
            <a:ext cx="6620564" cy="1267742"/>
          </a:xfrm>
          <a:prstGeom prst="roundRect">
            <a:avLst>
              <a:gd name="adj" fmla="val 9711"/>
            </a:avLst>
          </a:prstGeom>
          <a:solidFill>
            <a:srgbClr val="43B7A5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D10FF5B-6901-D948-9977-216635DA2A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2388" y="1961790"/>
            <a:ext cx="519939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EDEB71C-8A49-2F4D-8D72-E5645FA76E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2388" y="3427034"/>
            <a:ext cx="519939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17A51BD-A5CF-4644-9011-072F2CC477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2388" y="4892277"/>
            <a:ext cx="519939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240122B-51F6-2F4B-93B9-3CDEE9FAB1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1724920"/>
            <a:ext cx="4619739" cy="4181724"/>
          </a:xfrm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4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Left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FD8EA0-F3E8-2B46-9280-07150287492E}"/>
              </a:ext>
            </a:extLst>
          </p:cNvPr>
          <p:cNvSpPr/>
          <p:nvPr userDrawn="1"/>
        </p:nvSpPr>
        <p:spPr>
          <a:xfrm>
            <a:off x="0" y="0"/>
            <a:ext cx="3445727" cy="6858000"/>
          </a:xfrm>
          <a:prstGeom prst="rect">
            <a:avLst/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3B7A5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73A8EE1-BB4D-F14F-9F9E-2C948C72BD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6" y="1285746"/>
            <a:ext cx="2728564" cy="166199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BF817A0-9FA2-AD4B-B37F-5B9B7283B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27542" y="62782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b="1" i="0" spc="0" baseline="0">
                <a:solidFill>
                  <a:srgbClr val="225B62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60C7FE-E4F8-C147-A1CB-6A2A160451A4}"/>
              </a:ext>
            </a:extLst>
          </p:cNvPr>
          <p:cNvCxnSpPr>
            <a:cxnSpLocks/>
          </p:cNvCxnSpPr>
          <p:nvPr userDrawn="1"/>
        </p:nvCxnSpPr>
        <p:spPr>
          <a:xfrm flipV="1">
            <a:off x="3860273" y="476183"/>
            <a:ext cx="0" cy="550793"/>
          </a:xfrm>
          <a:prstGeom prst="line">
            <a:avLst/>
          </a:prstGeom>
          <a:ln w="28575">
            <a:solidFill>
              <a:srgbClr val="43B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607E7CF-54E1-4D40-A60F-4A785FF5AD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" y="6003340"/>
            <a:ext cx="12192000" cy="8684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6447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tory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CC6649DE-BDF4-C045-B378-FE749DD5B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0" y="-24392"/>
            <a:ext cx="12192000" cy="6882391"/>
          </a:xfrm>
          <a:prstGeom prst="roundRect">
            <a:avLst>
              <a:gd name="adj" fmla="val 0"/>
            </a:avLst>
          </a:prstGeom>
          <a:solidFill>
            <a:srgbClr val="225B62"/>
          </a:solidFill>
          <a:ln w="3175" cap="flat">
            <a:noFill/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793B5096-5C07-DD4D-87D8-39C2F805869A}"/>
              </a:ext>
            </a:extLst>
          </p:cNvPr>
          <p:cNvSpPr/>
          <p:nvPr userDrawn="1"/>
        </p:nvSpPr>
        <p:spPr>
          <a:xfrm>
            <a:off x="-10829" y="963258"/>
            <a:ext cx="11831353" cy="5894742"/>
          </a:xfrm>
          <a:prstGeom prst="round1Rect">
            <a:avLst>
              <a:gd name="adj" fmla="val 44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DF8391-EA05-F147-AEA6-05EAB9472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64" y="192434"/>
            <a:ext cx="5620032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Story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90CEE03-EC8B-5348-834F-9AEAA2EBC6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2526" y="3615181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25E3B3A-472F-3040-8EA7-C20B1EA318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9290" y="1541611"/>
            <a:ext cx="3079552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Callout quote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F6E747F-9EB9-7A47-9703-5ED4F17AD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9290" y="4041143"/>
            <a:ext cx="3121884" cy="19677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164D8C2-9D30-C546-8D3A-4C970C6FD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4662" y="4353609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2174E69-1445-5D40-8EF3-FF63033024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4662" y="4696470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9" name="Rectangle: Rounded Corners 16">
            <a:extLst>
              <a:ext uri="{FF2B5EF4-FFF2-40B4-BE49-F238E27FC236}">
                <a16:creationId xmlns:a16="http://schemas.microsoft.com/office/drawing/2014/main" id="{3CB173D0-8B7C-0F49-AC76-F97FD7B237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671348" y="1773044"/>
            <a:ext cx="2594518" cy="4013470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chemeClr val="bg1">
                <a:lumMod val="85000"/>
              </a:schemeClr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F50D9B-D563-0B45-9A2B-0E326C9E8AD6}"/>
              </a:ext>
            </a:extLst>
          </p:cNvPr>
          <p:cNvSpPr txBox="1"/>
          <p:nvPr userDrawn="1"/>
        </p:nvSpPr>
        <p:spPr>
          <a:xfrm>
            <a:off x="1576473" y="2690826"/>
            <a:ext cx="78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Photo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2CB30-428A-FD48-9906-D99EE58AF40B}"/>
              </a:ext>
            </a:extLst>
          </p:cNvPr>
          <p:cNvSpPr txBox="1"/>
          <p:nvPr userDrawn="1"/>
        </p:nvSpPr>
        <p:spPr>
          <a:xfrm>
            <a:off x="3637342" y="1219046"/>
            <a:ext cx="434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0" kern="1200">
                <a:solidFill>
                  <a:srgbClr val="43B7A5"/>
                </a:solidFill>
                <a:latin typeface="Arial Hebrew" pitchFamily="2" charset="-79"/>
                <a:ea typeface="+mn-ea"/>
                <a:cs typeface="Arial Hebrew" pitchFamily="2" charset="-79"/>
              </a:rPr>
              <a:t>“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D94339-22A7-3D40-A035-C9DE7122E4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4" y="6003340"/>
            <a:ext cx="12192000" cy="86841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1572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Header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CD89F31-7FA3-754B-ABAF-2137AB836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2"/>
          <a:stretch/>
        </p:blipFill>
        <p:spPr>
          <a:xfrm>
            <a:off x="3891007" y="1027300"/>
            <a:ext cx="8300166" cy="5830700"/>
          </a:xfrm>
          <a:prstGeom prst="rect">
            <a:avLst/>
          </a:prstGeom>
        </p:spPr>
      </p:pic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793B5096-5C07-DD4D-87D8-39C2F805869A}"/>
              </a:ext>
            </a:extLst>
          </p:cNvPr>
          <p:cNvSpPr/>
          <p:nvPr userDrawn="1"/>
        </p:nvSpPr>
        <p:spPr>
          <a:xfrm flipV="1">
            <a:off x="0" y="0"/>
            <a:ext cx="11820524" cy="1039090"/>
          </a:xfrm>
          <a:prstGeom prst="round1Rect">
            <a:avLst>
              <a:gd name="adj" fmla="val 17042"/>
            </a:avLst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ADF8391-EA05-F147-AEA6-05EAB9472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864" y="192434"/>
            <a:ext cx="5620032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Section/Title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50F141E7-830F-6045-AC64-5BC05F5BD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371475" y="1349773"/>
            <a:ext cx="3646592" cy="4469137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rgbClr val="43B7A5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0" name="Rectangle: Rounded Corners 16">
            <a:extLst>
              <a:ext uri="{FF2B5EF4-FFF2-40B4-BE49-F238E27FC236}">
                <a16:creationId xmlns:a16="http://schemas.microsoft.com/office/drawing/2014/main" id="{BEC63460-8385-D94B-A012-44FA75E75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4288311" y="1349773"/>
            <a:ext cx="3646680" cy="4469137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rgbClr val="43B7A5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1" name="Rectangle: Rounded Corners 18">
            <a:extLst>
              <a:ext uri="{FF2B5EF4-FFF2-40B4-BE49-F238E27FC236}">
                <a16:creationId xmlns:a16="http://schemas.microsoft.com/office/drawing/2014/main" id="{62BB2974-DCEA-5147-BCD4-13B806B17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8173844" y="1349773"/>
            <a:ext cx="3646681" cy="4469137"/>
          </a:xfrm>
          <a:prstGeom prst="roundRect">
            <a:avLst>
              <a:gd name="adj" fmla="val 5300"/>
            </a:avLst>
          </a:prstGeom>
          <a:noFill/>
          <a:ln w="19050" cap="flat">
            <a:solidFill>
              <a:srgbClr val="43B7A5"/>
            </a:solidFill>
            <a:prstDash val="solid"/>
            <a:miter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90CEE03-EC8B-5348-834F-9AEAA2EBC6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6291" y="1697254"/>
            <a:ext cx="3207709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25E3B3A-472F-3040-8EA7-C20B1EA318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44088" y="1697254"/>
            <a:ext cx="3079552" cy="55399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Subhead is longer than one line and will wrap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D42C3688-D809-8E4E-882A-C9817D0E92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65353" y="2435682"/>
            <a:ext cx="3079552" cy="192170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F6E747F-9EB9-7A47-9703-5ED4F17ADC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3055" y="2123216"/>
            <a:ext cx="3121884" cy="19677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164D8C2-9D30-C546-8D3A-4C970C6FD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68427" y="2435682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72174E69-1445-5D40-8EF3-FF63033024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8427" y="2778543"/>
            <a:ext cx="2996512" cy="1938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Bullets look like this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6E09C1F6-F91D-8E4A-889A-A0497964C1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8360" y="4166038"/>
            <a:ext cx="2925762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 algn="ctr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Data </a:t>
            </a:r>
            <a:r>
              <a:rPr lang="en-US" err="1"/>
              <a:t>visualisation</a:t>
            </a:r>
            <a:endParaRPr lang="en-US"/>
          </a:p>
        </p:txBody>
      </p:sp>
      <p:sp>
        <p:nvSpPr>
          <p:cNvPr id="33" name="Chart Placeholder 9">
            <a:extLst>
              <a:ext uri="{FF2B5EF4-FFF2-40B4-BE49-F238E27FC236}">
                <a16:creationId xmlns:a16="http://schemas.microsoft.com/office/drawing/2014/main" id="{67619E1C-89E8-094C-9C2B-22A83F8E9D13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68360" y="1697254"/>
            <a:ext cx="2925762" cy="22968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Graphic w/ Image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913C92E-81C2-EB47-8B44-5C99A95B1F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323B1C5-D4D2-B34F-9D10-6402BE102D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41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Lower Right Graphic-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33A67-24AF-274D-A52B-43CC30D6D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85" y="1496291"/>
            <a:ext cx="12174351" cy="5371927"/>
          </a:xfrm>
          <a:prstGeom prst="rect">
            <a:avLst/>
          </a:prstGeom>
        </p:spPr>
      </p:pic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8111CE7-F5C7-D73E-3919-59DE950D95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1475" y="368300"/>
            <a:ext cx="5114925" cy="5175504"/>
          </a:xfrm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768C5F-BD02-704F-8C7E-D03BB79F9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2E80ADD-7F2E-8D4D-9F5A-311E3B15DD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7465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-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0DD8B-A4E8-2147-87B2-5E0888D9B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AC8EBE-835E-8AD9-8363-86BCBB313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691" y="1610424"/>
            <a:ext cx="9656618" cy="2492990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>
              <a:defRPr sz="6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Lorem ipsum dolor sit </a:t>
            </a:r>
            <a:r>
              <a:rPr lang="en-US" b="0" i="0" err="1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amet</a:t>
            </a:r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 </a:t>
            </a:r>
            <a:r>
              <a:rPr lang="en-US" b="0" i="0" err="1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elit</a:t>
            </a:r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 </a:t>
            </a:r>
            <a:r>
              <a:rPr lang="en-US" b="0" i="0" err="1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orem</a:t>
            </a:r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 ipsum </a:t>
            </a:r>
            <a:r>
              <a:rPr lang="en-US" b="0" i="0" err="1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adipiscing</a:t>
            </a:r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 </a:t>
            </a:r>
            <a:r>
              <a:rPr lang="en-US" b="0" i="0" err="1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delit</a:t>
            </a:r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 </a:t>
            </a:r>
            <a:r>
              <a:rPr lang="en-US" b="0" i="0" err="1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loremolor</a:t>
            </a:r>
            <a:r>
              <a:rPr lang="en-US" b="0" i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rPr>
              <a:t> sit </a:t>
            </a:r>
          </a:p>
        </p:txBody>
      </p:sp>
      <p:pic>
        <p:nvPicPr>
          <p:cNvPr id="6" name="MS logo white - EMF">
            <a:extLst>
              <a:ext uri="{FF2B5EF4-FFF2-40B4-BE49-F238E27FC236}">
                <a16:creationId xmlns:a16="http://schemas.microsoft.com/office/drawing/2014/main" id="{9A45FB1A-D477-BA4E-9920-7E27EE7CC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6197092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0DD8B-A4E8-2147-87B2-5E0888D9B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D639023-72B3-A845-BD46-42E94D9D8C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7692" y="1606888"/>
            <a:ext cx="9656618" cy="2492990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>
              <a:defRPr sz="6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 </a:t>
            </a:r>
            <a:r>
              <a:rPr lang="en-US" err="1"/>
              <a:t>orem</a:t>
            </a:r>
            <a:r>
              <a:rPr lang="en-US"/>
              <a:t> ipsum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delit</a:t>
            </a:r>
            <a:r>
              <a:rPr lang="en-US"/>
              <a:t> </a:t>
            </a:r>
            <a:r>
              <a:rPr lang="en-US" err="1"/>
              <a:t>loremolor</a:t>
            </a:r>
            <a:r>
              <a:rPr lang="en-US"/>
              <a:t> sit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F381C-4973-A14E-BF43-4B0B58829D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CD7DD-4B51-DF44-B747-3CFCA297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6783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7F57A4-F117-2840-B820-E3D70B353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68BDBE-8C0F-CD4F-8819-1BA86BA8F7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91FC94-DED5-AD41-8253-0A49A832B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CD7DD-4B51-DF44-B747-3CFCA297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77F57A4-F117-2840-B820-E3D70B353A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268BDBE-8C0F-CD4F-8819-1BA86BA8F7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MS logo white - EMF">
            <a:extLst>
              <a:ext uri="{FF2B5EF4-FFF2-40B4-BE49-F238E27FC236}">
                <a16:creationId xmlns:a16="http://schemas.microsoft.com/office/drawing/2014/main" id="{29DABD8C-4B7C-634B-9C54-34A9720DDD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6197092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43AC0-CB41-25C1-00E5-63BB6191D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63"/>
            <a:ext cx="12205445" cy="6865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9ED55-2470-FE19-6E45-2F46758F71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2"/>
            <a:ext cx="2422332" cy="10855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AF4777-3E49-D84F-8144-A65A6DABD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4366142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0156BC-988E-5543-962D-F40BBE54DB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5837586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617087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5CD7DD-4B51-DF44-B747-3CFCA297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A4E220-C66E-6149-91C1-C8B9D1711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E8E791C-874E-344D-932E-7B41BB0F2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A50BFA-AA55-E54C-A75A-0D4E5A517B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F761D-FB48-7A4D-8CAA-17B31933F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8B417F-AFB8-D64A-979B-51C14F352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25D02E-A963-8B48-98FB-359E9339AE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87354F-6062-CD40-AEBA-5CC09E1492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F761D-FB48-7A4D-8CAA-17B31933F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8B417F-AFB8-D64A-979B-51C14F352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425D02E-A963-8B48-98FB-359E9339AE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MS logo white - EMF">
            <a:extLst>
              <a:ext uri="{FF2B5EF4-FFF2-40B4-BE49-F238E27FC236}">
                <a16:creationId xmlns:a16="http://schemas.microsoft.com/office/drawing/2014/main" id="{C288E6E8-AAED-A54C-9D9F-27F55C202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6197092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6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8F761D-FB48-7A4D-8CAA-17B31933F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02BC34-60B9-D14D-8A0F-66CE5DDD4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EC35945-A5BE-3A41-9A59-7FE4D50042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3F62B-5FAA-C240-AD89-17C0A9226F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0DD8B-A4E8-2147-87B2-5E0888D9B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25E3AB-FD18-9E4D-A2EE-0EE6C8249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C8EF7C-225C-2240-A7C0-D57B05766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8" name="MS logo white - EMF">
            <a:extLst>
              <a:ext uri="{FF2B5EF4-FFF2-40B4-BE49-F238E27FC236}">
                <a16:creationId xmlns:a16="http://schemas.microsoft.com/office/drawing/2014/main" id="{42CFA074-61A8-D847-9BA9-9A2641642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6197092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0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0DD8B-A4E8-2147-87B2-5E0888D9B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C25E3AB-FD18-9E4D-A2EE-0EE6C8249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3C8EF7C-225C-2240-A7C0-D57B05766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8" name="MS logo white - EMF">
            <a:extLst>
              <a:ext uri="{FF2B5EF4-FFF2-40B4-BE49-F238E27FC236}">
                <a16:creationId xmlns:a16="http://schemas.microsoft.com/office/drawing/2014/main" id="{F130A7C8-9F0C-2241-AA9E-0FC16E31E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6197092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8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4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A0DD8B-A4E8-2147-87B2-5E0888D9B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1E3E177-AAF7-9549-964F-1EB0D8D0F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4290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536D3E3-B3B7-4740-87A2-6C416EFB3B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49004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C7E2D2-EE99-814C-B1C3-34AEE06D6A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486E21-A96D-7646-9EAD-3FDCB9DAEF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S logo white - EMF">
            <a:extLst>
              <a:ext uri="{FF2B5EF4-FFF2-40B4-BE49-F238E27FC236}">
                <a16:creationId xmlns:a16="http://schemas.microsoft.com/office/drawing/2014/main" id="{6560B973-89E8-E14C-B8EA-3C576B24D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71475" y="368300"/>
            <a:ext cx="1366245" cy="292608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0BC99FA4-ADBF-694A-B696-C06126278038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371475" y="6229259"/>
            <a:ext cx="2047529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rgbClr val="FFFFFF"/>
                </a:solidFill>
                <a:cs typeface="Segoe UI" pitchFamily="34" charset="0"/>
              </a:rPr>
              <a:t>© Copyright Microsoft Corporation. </a:t>
            </a:r>
            <a:br>
              <a:rPr lang="en-US" sz="1000">
                <a:solidFill>
                  <a:srgbClr val="FFFFFF"/>
                </a:solidFill>
                <a:cs typeface="Segoe UI" pitchFamily="34" charset="0"/>
              </a:rPr>
            </a:br>
            <a:r>
              <a:rPr lang="en-US" sz="1000">
                <a:solidFill>
                  <a:srgbClr val="FFFFFF"/>
                </a:solidFill>
                <a:cs typeface="Segoe UI" pitchFamily="34" charset="0"/>
              </a:rPr>
              <a:t>   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13645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Light Yellow,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background with a few lines&#10;&#10;Description automatically generated with medium confidence">
            <a:extLst>
              <a:ext uri="{FF2B5EF4-FFF2-40B4-BE49-F238E27FC236}">
                <a16:creationId xmlns:a16="http://schemas.microsoft.com/office/drawing/2014/main" id="{F87612D5-9C39-B844-B6C2-376D9B6E7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655095-F975-1C44-8318-D77C11FCA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948377-555E-C64C-AA97-574D7F480E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46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Light Yellow,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36" y="0"/>
            <a:ext cx="12201172" cy="68697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9715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rry image of a person's head&#10;&#10;Description automatically generated">
            <a:extLst>
              <a:ext uri="{FF2B5EF4-FFF2-40B4-BE49-F238E27FC236}">
                <a16:creationId xmlns:a16="http://schemas.microsoft.com/office/drawing/2014/main" id="{2B2E6911-C960-924A-AA92-77C388154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B1711-02D3-FBB9-24EE-F8C67BDDA4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1" y="368300"/>
            <a:ext cx="6542701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285746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193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Light Yellow,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3FF310-1F0C-7440-A05B-B7C49608E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6462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300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White,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B53A-E26F-064F-83C9-4DAF41FFED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646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655095-F975-1C44-8318-D77C11FCA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948377-555E-C64C-AA97-574D7F480E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225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White,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3CB1F7-7E79-1647-B198-0FD87A666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5101"/>
            <a:ext cx="12193236" cy="68546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268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White,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9F80E6-E5FE-0543-8EA8-87BE091F81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9406" y="-4563"/>
            <a:ext cx="9813830" cy="55256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560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Dark Teal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5A9EF4-AC41-A04F-ABA3-55F08AF8C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" y="587"/>
            <a:ext cx="12187628" cy="685741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9655095-F975-1C44-8318-D77C11FCA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 dirty="0"/>
              <a:t>Lorem ipsum 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948377-555E-C64C-AA97-574D7F480E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152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Dark Teal,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7"/>
            <a:ext cx="12188554" cy="685741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6941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o-Dark Teal,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2A5BA2-6523-F943-9A9D-3285BC4DA7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" y="587"/>
            <a:ext cx="12187628" cy="68621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chemeClr val="bg1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 dirty="0"/>
              <a:t>Lorem ipsum 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977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Righ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C6FCE-A80F-F64C-A8EE-C7E3735EA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/>
          <a:stretch/>
        </p:blipFill>
        <p:spPr>
          <a:xfrm>
            <a:off x="3904089" y="7150"/>
            <a:ext cx="8308031" cy="6854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B1711-02D3-FBB9-24EE-F8C67BDDA4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4058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w/ Section o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8C6FCE-A80F-F64C-A8EE-C7E3735EA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9" y="15101"/>
            <a:ext cx="12174352" cy="6854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B1711-02D3-FBB9-24EE-F8C67BDDA4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5010FB-06EA-764E-8B98-47872A3A07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7664"/>
            <a:ext cx="5008666" cy="5539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Section/title etc.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D08B90-420D-5644-A2B4-18F1A43985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360061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547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4E6B93-14DD-164F-9EC6-ADFDAA3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101"/>
            <a:ext cx="12212121" cy="6854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1F046-372B-04BD-19F0-5EB3DF473A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33B572-1B14-8549-BBC1-B99854232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C565AC9-B510-9941-AFEC-70516142BA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399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5753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Righ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BA1917-3E08-2C47-9327-FE803A0910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70" y="1654"/>
            <a:ext cx="12174351" cy="42262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6C6A55-B416-D5E0-0149-AD9A4CAA23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2" y="5906644"/>
            <a:ext cx="1952625" cy="87503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172F6F0-006F-0148-B27A-5509A50E7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162" y="368300"/>
            <a:ext cx="5008666" cy="1107996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4000" b="0" i="0" spc="-50" baseline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1F677-183F-FA4C-BA70-0F4EB3B974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162" y="1839744"/>
            <a:ext cx="5008666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cs typeface="Segoe Sans Text" pitchFamily="2" charset="0"/>
              </a:defRPr>
            </a:lvl1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6920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E3CB2-9723-4A3B-8B69-2BF3AAC6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719BD-677A-4E9F-8EE7-9CB66FF59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54EF0-0854-CC45-8F31-2EEBA3EC043E}"/>
              </a:ext>
            </a:extLst>
          </p:cNvPr>
          <p:cNvPicPr>
            <a:picLocks noChangeAspect="1"/>
          </p:cNvPicPr>
          <p:nvPr userDrawn="1"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74" y="-2031088"/>
            <a:ext cx="10991851" cy="186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8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716" r:id="rId3"/>
    <p:sldLayoutId id="2147483731" r:id="rId4"/>
    <p:sldLayoutId id="2147483745" r:id="rId5"/>
    <p:sldLayoutId id="2147483672" r:id="rId6"/>
    <p:sldLayoutId id="2147483737" r:id="rId7"/>
    <p:sldLayoutId id="2147483730" r:id="rId8"/>
    <p:sldLayoutId id="2147483677" r:id="rId9"/>
    <p:sldLayoutId id="2147483741" r:id="rId10"/>
    <p:sldLayoutId id="2147483743" r:id="rId11"/>
    <p:sldLayoutId id="2147483744" r:id="rId12"/>
    <p:sldLayoutId id="2147483736" r:id="rId13"/>
    <p:sldLayoutId id="2147483746" r:id="rId14"/>
    <p:sldLayoutId id="2147483749" r:id="rId15"/>
    <p:sldLayoutId id="2147483747" r:id="rId16"/>
    <p:sldLayoutId id="2147483748" r:id="rId17"/>
    <p:sldLayoutId id="2147483727" r:id="rId18"/>
    <p:sldLayoutId id="2147483729" r:id="rId19"/>
    <p:sldLayoutId id="2147483726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678" r:id="rId36"/>
    <p:sldLayoutId id="2147483733" r:id="rId37"/>
    <p:sldLayoutId id="2147483732" r:id="rId38"/>
    <p:sldLayoutId id="2147483738" r:id="rId39"/>
    <p:sldLayoutId id="2147483663" r:id="rId40"/>
    <p:sldLayoutId id="2147483671" r:id="rId41"/>
    <p:sldLayoutId id="2147483739" r:id="rId42"/>
    <p:sldLayoutId id="2147483734" r:id="rId43"/>
    <p:sldLayoutId id="2147483725" r:id="rId44"/>
    <p:sldLayoutId id="2147483740" r:id="rId45"/>
    <p:sldLayoutId id="2147483735" r:id="rId46"/>
    <p:sldLayoutId id="2147483652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  <p:sldLayoutId id="2147483772" r:id="rId54"/>
    <p:sldLayoutId id="2147483773" r:id="rId55"/>
    <p:sldLayoutId id="2147483774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egoe Sans Text Semibold" pitchFamily="2" charset="0"/>
          <a:ea typeface="+mj-ea"/>
          <a:cs typeface="Segoe Sans Text Semi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egoe Sans Text" pitchFamily="2" charset="0"/>
          <a:ea typeface="+mn-ea"/>
          <a:cs typeface="Segoe Sans Text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egoe Sans Text" pitchFamily="2" charset="0"/>
          <a:ea typeface="+mn-ea"/>
          <a:cs typeface="Segoe Sans Text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egoe Sans Text" pitchFamily="2" charset="0"/>
          <a:ea typeface="+mn-ea"/>
          <a:cs typeface="Segoe Sans Text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Sans Text" pitchFamily="2" charset="0"/>
          <a:ea typeface="+mn-ea"/>
          <a:cs typeface="Segoe Sans Text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egoe Sans Text" pitchFamily="2" charset="0"/>
          <a:ea typeface="+mn-ea"/>
          <a:cs typeface="Segoe Sans Tex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34" userDrawn="1">
          <p15:clr>
            <a:srgbClr val="F26B43"/>
          </p15:clr>
        </p15:guide>
        <p15:guide id="2" pos="7446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randcentral.microsoft.com/microsoft-brand/brand-identity/type.html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7E8A16-6F5D-6BBF-8A3C-4F5B0411FDA3}"/>
              </a:ext>
            </a:extLst>
          </p:cNvPr>
          <p:cNvSpPr txBox="1"/>
          <p:nvPr/>
        </p:nvSpPr>
        <p:spPr>
          <a:xfrm>
            <a:off x="278674" y="3429000"/>
            <a:ext cx="4441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91F2C"/>
                </a:solidFill>
                <a:latin typeface="Segoe Sans Text Hairline" pitchFamily="2" charset="0"/>
                <a:cs typeface="Segoe Sans Text Hairline" pitchFamily="2" charset="0"/>
              </a:rPr>
              <a:t>Identity Kit</a:t>
            </a:r>
          </a:p>
        </p:txBody>
      </p:sp>
    </p:spTree>
    <p:extLst>
      <p:ext uri="{BB962C8B-B14F-4D97-AF65-F5344CB8AC3E}">
        <p14:creationId xmlns:p14="http://schemas.microsoft.com/office/powerpoint/2010/main" val="5922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1FBC3-8AEE-A349-9B8B-BC28FA64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26BDA-ED82-8C4D-87CD-B1C3F7EA83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5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01659E-1604-ED41-A6D4-4A76271B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90962D-1C09-684F-95DD-072CFBB3FF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0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4E59-8AA9-944D-B72B-FD194F80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3CC54-7734-7F48-9492-3CAD1C70561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C16C3-0315-C340-84F7-F5570803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BCFF5-0432-CB46-94A9-B88BEE748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2BF25-E09F-2946-8BAE-2B5B9C51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0B0E0-59D3-A141-A172-3A0C6623F6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5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9067CA-56AA-9E4B-913D-4C9E5F3F6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99546-110B-374D-BCDA-68CD375A3C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4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E45B-5435-5B41-BB09-C23D9BD6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555FE-C585-7347-9449-5508CC0BB9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A2BBC-F544-4B45-8488-65F5C18E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FD07B-F363-AA4A-B4C0-B738F0CE4A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1A4467-ABDC-4A45-95B3-4CB4CF1D1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3AB75A-7871-524F-AAD6-234D1225FA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4584-B0CE-0641-A955-CD0CB41EF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6FDD4-C18A-074B-9C3B-1B764588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1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900DE-2001-28F0-F205-55F267F99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52162" y="331373"/>
            <a:ext cx="5008666" cy="553998"/>
          </a:xfrm>
        </p:spPr>
        <p:txBody>
          <a:bodyPr/>
          <a:lstStyle/>
          <a:p>
            <a:r>
              <a:rPr lang="en-US" dirty="0"/>
              <a:t>How to use this deck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561399-5207-CB40-9581-62C88FCE99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552161" y="1074509"/>
            <a:ext cx="8228981" cy="4708981"/>
          </a:xfrm>
        </p:spPr>
        <p:txBody>
          <a:bodyPr/>
          <a:lstStyle/>
          <a:p>
            <a:r>
              <a:rPr lang="en-US" sz="2000" dirty="0">
                <a:latin typeface="Segoe Sans Text" pitchFamily="2" charset="0"/>
                <a:cs typeface="Segoe Sans Text" pitchFamily="2" charset="0"/>
              </a:rPr>
              <a:t>Welcome to the FY25 Skills for Social Impact visual kit!</a:t>
            </a:r>
          </a:p>
          <a:p>
            <a:endParaRPr lang="en-US" sz="2000" dirty="0">
              <a:latin typeface="Segoe Sans Text" pitchFamily="2" charset="0"/>
              <a:cs typeface="Segoe Sans Text" pitchFamily="2" charset="0"/>
            </a:endParaRPr>
          </a:p>
          <a:p>
            <a:r>
              <a:rPr lang="en-US" sz="2000" dirty="0">
                <a:latin typeface="Segoe Sans Text" pitchFamily="2" charset="0"/>
                <a:cs typeface="Segoe Sans Text" pitchFamily="2" charset="0"/>
              </a:rPr>
              <a:t>Use these templates to create: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PowerPoint decks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Exported images for social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PDFs</a:t>
            </a:r>
          </a:p>
          <a:p>
            <a:endParaRPr lang="en-US" sz="2000" dirty="0">
              <a:latin typeface="Segoe Sans Text" pitchFamily="2" charset="0"/>
              <a:cs typeface="Segoe Sans Text" pitchFamily="2" charset="0"/>
            </a:endParaRPr>
          </a:p>
          <a:p>
            <a:r>
              <a:rPr lang="en-US" sz="2000" dirty="0">
                <a:latin typeface="Segoe Sans Text" pitchFamily="2" charset="0"/>
                <a:cs typeface="Segoe Sans Text" pitchFamily="2" charset="0"/>
              </a:rPr>
              <a:t>Use this system to talk about: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Skills for Social Impact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AI Skills Navigator</a:t>
            </a:r>
          </a:p>
          <a:p>
            <a:endParaRPr lang="en-US" sz="2000" dirty="0">
              <a:latin typeface="Segoe Sans Text" pitchFamily="2" charset="0"/>
              <a:cs typeface="Segoe Sans Text" pitchFamily="2" charset="0"/>
            </a:endParaRPr>
          </a:p>
          <a:p>
            <a:r>
              <a:rPr lang="en-US" sz="2000" dirty="0">
                <a:latin typeface="Segoe Sans Text" pitchFamily="2" charset="0"/>
                <a:cs typeface="Segoe Sans Text" pitchFamily="2" charset="0"/>
              </a:rPr>
              <a:t>Do </a:t>
            </a:r>
            <a:r>
              <a:rPr lang="en-US" sz="2000" i="1" dirty="0">
                <a:latin typeface="Segoe Sans Text" pitchFamily="2" charset="0"/>
                <a:cs typeface="Segoe Sans Text" pitchFamily="2" charset="0"/>
              </a:rPr>
              <a:t>not</a:t>
            </a:r>
            <a:r>
              <a:rPr lang="en-US" sz="2000" dirty="0">
                <a:latin typeface="Segoe Sans Text" pitchFamily="2" charset="0"/>
                <a:cs typeface="Segoe Sans Text" pitchFamily="2" charset="0"/>
              </a:rPr>
              <a:t> use this kit to talk about: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Global Nonprofit Leaders Summit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Tech for Social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egoe Sans Text" pitchFamily="2" charset="0"/>
                <a:cs typeface="Segoe Sans Text" pitchFamily="2" charset="0"/>
              </a:rPr>
              <a:t>Microsoft Philanthropies</a:t>
            </a:r>
          </a:p>
          <a:p>
            <a:endParaRPr lang="en-US" sz="2000" dirty="0">
              <a:latin typeface="Segoe Sans Text" pitchFamily="2" charset="0"/>
              <a:cs typeface="Segoe Sans Text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FB108-2D52-83DE-514F-BEBFE3C3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2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F71887-6A01-174E-8CCA-0F801A9A2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776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BF7AD0-5684-D34F-8674-29E72E9AD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89442-1663-D94E-B889-D24DB15121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F1BEC2-FC0B-3679-CAC5-9F3240531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AF2361-26BF-32CD-81CE-E399748FF4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320BC-18FA-6542-A0A3-B0F2F5B5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8A33F-7064-F148-8F96-AB43B8E2A6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31FDEA-1B02-0150-56BF-5028CFB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C1613D-28F9-769B-2724-83030DBB50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1CC49-C0E6-1D40-9DA5-BF80DA16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BC2AD-079F-474B-AE72-C786CA94C7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4BACA-F85D-6A4C-B3FA-0C566689B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1D999-5989-184C-BA3B-1C3019E405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9CAEC-431A-3645-AF27-A4ACDF07E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92100-2C84-8F4F-91E8-3E89FBB861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85CBD63E-67AB-8F4B-83FA-59A481638B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4546" y="3558743"/>
            <a:ext cx="73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Sans Display Light" pitchFamily="2" charset="0"/>
                <a:cs typeface="Segoe Sans Display Light" pitchFamily="2" charset="0"/>
              </a:rPr>
              <a:t>Smaller title needed, size 24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4F405162-C413-E64C-9A41-726890D5C4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43663" y="1198602"/>
            <a:ext cx="5993231" cy="1107996"/>
          </a:xfrm>
        </p:spPr>
        <p:txBody>
          <a:bodyPr/>
          <a:lstStyle/>
          <a:p>
            <a:r>
              <a:rPr lang="en-US" dirty="0"/>
              <a:t>Title or Header, Segoe Sans, size 40, weight Text Hairline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41824A43-4CEE-8C4C-87D3-C3B7D1E052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479760" y="2670046"/>
            <a:ext cx="4320840" cy="553998"/>
          </a:xfrm>
        </p:spPr>
        <p:txBody>
          <a:bodyPr/>
          <a:lstStyle/>
          <a:p>
            <a:r>
              <a:rPr lang="en-US" dirty="0"/>
              <a:t>Body copy or Subhead, Segoe Sans, size 20, weight Text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96DD5D50-89D0-F84A-8EFE-C12DDC0259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3664" y="4198057"/>
            <a:ext cx="5008666" cy="2769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Segoe Sans Text" pitchFamily="2" charset="0"/>
                <a:ea typeface="+mn-ea"/>
                <a:cs typeface="Segoe Sans Tex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egoe Sans Text" pitchFamily="2" charset="0"/>
                <a:ea typeface="+mn-ea"/>
                <a:cs typeface="Segoe Sans Tex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egoe Sans Text" pitchFamily="2" charset="0"/>
                <a:ea typeface="+mn-ea"/>
                <a:cs typeface="Segoe Sans Tex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Sans Text" pitchFamily="2" charset="0"/>
                <a:ea typeface="+mn-ea"/>
                <a:cs typeface="Segoe Sans Tex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egoe Sans Text" pitchFamily="2" charset="0"/>
                <a:ea typeface="+mn-ea"/>
                <a:cs typeface="Segoe Sans Tex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Smaller body copy, size 14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5CA6ED-E634-7D48-A6FE-C6E9818DB30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4546" y="394438"/>
            <a:ext cx="73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egoe Sans Text Hairline" pitchFamily="2" charset="0"/>
                <a:cs typeface="Segoe Sans Text Hairline" pitchFamily="2" charset="0"/>
              </a:rPr>
              <a:t>Font size and weight guidance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F3A5D-7C58-9343-B277-9BCF675EA54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6579" y="5087887"/>
            <a:ext cx="6110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+mn-ea"/>
                <a:cs typeface="Segoe Sans Text" pitchFamily="2" charset="0"/>
              </a:rPr>
              <a:t>Microsoft Brand fonts are available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+mn-ea"/>
                <a:cs typeface="Segoe Sans Text" pitchFamily="2" charset="0"/>
                <a:hlinkClick r:id="rId2"/>
              </a:rPr>
              <a:t>here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+mn-ea"/>
                <a:cs typeface="Segoe Sans Tex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573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0217600-0C9E-EC4C-B769-ECBC15543D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/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9DEE2A8-85E5-C241-A5E0-B5B5D7CF83B0}"/>
              </a:ext>
            </a:extLst>
          </p:cNvPr>
          <p:cNvSpPr/>
          <p:nvPr/>
        </p:nvSpPr>
        <p:spPr>
          <a:xfrm>
            <a:off x="6097588" y="368300"/>
            <a:ext cx="5722937" cy="6121400"/>
          </a:xfrm>
          <a:prstGeom prst="roundRect">
            <a:avLst>
              <a:gd name="adj" fmla="val 3730"/>
            </a:avLst>
          </a:prstGeom>
          <a:solidFill>
            <a:schemeClr val="bg1">
              <a:alpha val="9017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07083-26F3-1649-82BA-26EB85FA3EBA}"/>
              </a:ext>
            </a:extLst>
          </p:cNvPr>
          <p:cNvSpPr txBox="1"/>
          <p:nvPr/>
        </p:nvSpPr>
        <p:spPr>
          <a:xfrm>
            <a:off x="6400987" y="2157671"/>
            <a:ext cx="500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91F2C"/>
                </a:solidFill>
                <a:latin typeface="Segoe Sans Text" pitchFamily="2" charset="0"/>
                <a:cs typeface="Segoe Sans Text" pitchFamily="2" charset="0"/>
              </a:rPr>
              <a:t>Text goes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85191D9-99D2-9B4C-9CDD-D32BA0B143C6}"/>
              </a:ext>
            </a:extLst>
          </p:cNvPr>
          <p:cNvSpPr txBox="1">
            <a:spLocks/>
          </p:cNvSpPr>
          <p:nvPr/>
        </p:nvSpPr>
        <p:spPr>
          <a:xfrm>
            <a:off x="6518174" y="781448"/>
            <a:ext cx="4828337" cy="1107996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spc="-50" baseline="0">
                <a:solidFill>
                  <a:schemeClr val="tx1"/>
                </a:solidFill>
                <a:latin typeface="Segoe Sans Display Light" pitchFamily="2" charset="0"/>
                <a:ea typeface="+mj-ea"/>
                <a:cs typeface="Segoe Sans Display Light" pitchFamily="2" charset="0"/>
              </a:defRPr>
            </a:lvl1pPr>
          </a:lstStyle>
          <a:p>
            <a:r>
              <a:rPr lang="en-US"/>
              <a:t>Lorem ipsum 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4" descr="A person in a purple jacket&#10;&#10;Description automatically generated">
            <a:extLst>
              <a:ext uri="{FF2B5EF4-FFF2-40B4-BE49-F238E27FC236}">
                <a16:creationId xmlns:a16="http://schemas.microsoft.com/office/drawing/2014/main" id="{16A089FB-245C-B6ED-253C-4B01E1279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40368"/>
          <a:stretch/>
        </p:blipFill>
        <p:spPr>
          <a:xfrm>
            <a:off x="6070678" y="370641"/>
            <a:ext cx="6045122" cy="6116718"/>
          </a:xfrm>
          <a:prstGeom prst="roundRect">
            <a:avLst>
              <a:gd name="adj" fmla="val 3898"/>
            </a:avLst>
          </a:prstGeom>
        </p:spPr>
      </p:pic>
      <p:pic>
        <p:nvPicPr>
          <p:cNvPr id="13" name="Picture 12" descr="A close up of colorful shapes&#10;&#10;Description automatically generated">
            <a:extLst>
              <a:ext uri="{FF2B5EF4-FFF2-40B4-BE49-F238E27FC236}">
                <a16:creationId xmlns:a16="http://schemas.microsoft.com/office/drawing/2014/main" id="{BFE5C551-70FF-CE48-AE16-D7B3B6CEC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3738" y="-13447"/>
            <a:ext cx="1563584" cy="6871448"/>
          </a:xfrm>
          <a:prstGeom prst="rect">
            <a:avLst/>
          </a:prstGeom>
          <a:effectLst>
            <a:outerShdw blurRad="306777" dist="38100" dir="10800000" sx="100746" sy="100746" algn="r" rotWithShape="0">
              <a:prstClr val="black">
                <a:alpha val="3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60FDC69-EC6B-174B-A2A7-9D744CCB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BABFC2-B96F-BB43-913B-6E5E72769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in a purple jacket&#10;&#10;Description automatically generated">
            <a:extLst>
              <a:ext uri="{FF2B5EF4-FFF2-40B4-BE49-F238E27FC236}">
                <a16:creationId xmlns:a16="http://schemas.microsoft.com/office/drawing/2014/main" id="{3D330064-91AC-2540-B674-948152EA69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r="22203"/>
          <a:stretch/>
        </p:blipFill>
        <p:spPr>
          <a:prstGeom prst="roundRect">
            <a:avLst>
              <a:gd name="adj" fmla="val 3898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F83D4D-A082-1646-870B-C5E3E022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DCA10-DF01-964B-9A4D-78411E4FB2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2E40CC-BA6B-BA4B-81D1-9D6A85CF4378}"/>
              </a:ext>
            </a:extLst>
          </p:cNvPr>
          <p:cNvSpPr txBox="1"/>
          <p:nvPr/>
        </p:nvSpPr>
        <p:spPr>
          <a:xfrm>
            <a:off x="648890" y="2021165"/>
            <a:ext cx="605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25B62"/>
                </a:solidFill>
                <a:latin typeface="Segoe Sans Display" pitchFamily="2" charset="0"/>
                <a:cs typeface="Segoe Sans Display" pitchFamily="2" charset="0"/>
              </a:rPr>
              <a:t>15% </a:t>
            </a:r>
            <a:r>
              <a:rPr lang="en-US" sz="2400">
                <a:solidFill>
                  <a:srgbClr val="091F2C"/>
                </a:solidFill>
                <a:latin typeface="Segoe Sans Text" pitchFamily="2" charset="0"/>
                <a:cs typeface="Segoe Sans Text" pitchFamily="2" charset="0"/>
              </a:rPr>
              <a:t>large callout stat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54BED7-8B73-4541-8782-65F98E9C75C8}"/>
              </a:ext>
            </a:extLst>
          </p:cNvPr>
          <p:cNvCxnSpPr>
            <a:cxnSpLocks/>
          </p:cNvCxnSpPr>
          <p:nvPr/>
        </p:nvCxnSpPr>
        <p:spPr>
          <a:xfrm flipV="1">
            <a:off x="574675" y="2078603"/>
            <a:ext cx="0" cy="550793"/>
          </a:xfrm>
          <a:prstGeom prst="line">
            <a:avLst/>
          </a:prstGeom>
          <a:ln w="28575">
            <a:solidFill>
              <a:srgbClr val="43B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>
            <a:extLst>
              <a:ext uri="{FF2B5EF4-FFF2-40B4-BE49-F238E27FC236}">
                <a16:creationId xmlns:a16="http://schemas.microsoft.com/office/drawing/2014/main" id="{DFA3D967-DCD0-F847-A7DA-64576AE6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2ACB29-764D-7F4A-8899-4313748D6D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3" descr="Globe radiating circles with heart in multiple colors">
            <a:extLst>
              <a:ext uri="{FF2B5EF4-FFF2-40B4-BE49-F238E27FC236}">
                <a16:creationId xmlns:a16="http://schemas.microsoft.com/office/drawing/2014/main" id="{A2FAF5BE-EA88-7546-B433-400ACFB2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7" y="344686"/>
            <a:ext cx="598018" cy="5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C7E62A-808E-9C47-A7A0-CB74D561A29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145" b="20168"/>
          <a:stretch/>
        </p:blipFill>
        <p:spPr>
          <a:xfrm>
            <a:off x="554355" y="1939644"/>
            <a:ext cx="3309890" cy="1728503"/>
          </a:xfrm>
          <a:prstGeom prst="roundRect">
            <a:avLst>
              <a:gd name="adj" fmla="val 47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0F9B0-1CD5-A347-A13A-1A87185E2B8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487" t="1983" r="4487" b="21365"/>
          <a:stretch/>
        </p:blipFill>
        <p:spPr>
          <a:xfrm>
            <a:off x="4441055" y="1939644"/>
            <a:ext cx="3309890" cy="1728503"/>
          </a:xfrm>
          <a:prstGeom prst="roundRect">
            <a:avLst>
              <a:gd name="adj" fmla="val 4700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5D3B0-C2F4-0E48-AA81-74F6FCF707A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787" t="19752" r="4787" b="12452"/>
          <a:stretch/>
        </p:blipFill>
        <p:spPr>
          <a:xfrm>
            <a:off x="8327755" y="1939644"/>
            <a:ext cx="3309890" cy="1728503"/>
          </a:xfrm>
          <a:prstGeom prst="roundRect">
            <a:avLst>
              <a:gd name="adj" fmla="val 4700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F557A7-D772-5C41-98FF-3A350DE5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6DEC71-6CDB-8C46-9AEE-E7517998A9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CF9798-A91E-B14D-B434-3566C6CCF0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1862A5-C90F-164B-9602-506B39B090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7B8BB6-B0F3-DB42-AF9A-4E71568EF1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172D13-1860-BD4B-8E00-B459196CAC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560F7E6-52A1-4B42-92A7-A2DEC9B931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11666C0-578B-B141-ABF2-1FC9CDCF6B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77E22DB-4219-7447-AFDB-66DF3FD051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C0F1813-401D-CD47-BFD8-143B97198F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C34E78B-183B-8145-8A9A-93F15565E5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A36B12-9E28-BF4E-8FE5-7ECBCC4E4C34}"/>
              </a:ext>
            </a:extLst>
          </p:cNvPr>
          <p:cNvCxnSpPr>
            <a:cxnSpLocks/>
          </p:cNvCxnSpPr>
          <p:nvPr/>
        </p:nvCxnSpPr>
        <p:spPr>
          <a:xfrm flipV="1">
            <a:off x="688975" y="4644008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CA559B-585B-E540-B7D9-8BFB89FE518C}"/>
              </a:ext>
            </a:extLst>
          </p:cNvPr>
          <p:cNvCxnSpPr>
            <a:cxnSpLocks/>
          </p:cNvCxnSpPr>
          <p:nvPr/>
        </p:nvCxnSpPr>
        <p:spPr>
          <a:xfrm flipV="1">
            <a:off x="688975" y="4988212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2F6360-D4B3-A04C-8720-8B21B27F09E1}"/>
              </a:ext>
            </a:extLst>
          </p:cNvPr>
          <p:cNvCxnSpPr>
            <a:cxnSpLocks/>
          </p:cNvCxnSpPr>
          <p:nvPr/>
        </p:nvCxnSpPr>
        <p:spPr>
          <a:xfrm flipV="1">
            <a:off x="4545357" y="4644008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EB1B8F-E0E9-C44B-94CB-4D7EB62B236D}"/>
              </a:ext>
            </a:extLst>
          </p:cNvPr>
          <p:cNvCxnSpPr>
            <a:cxnSpLocks/>
          </p:cNvCxnSpPr>
          <p:nvPr/>
        </p:nvCxnSpPr>
        <p:spPr>
          <a:xfrm flipV="1">
            <a:off x="4545357" y="4988212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9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AC97-61C7-EB42-BF42-5468A3B54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62FA8-6E41-B843-8F73-D8FC9E16C4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23A8D4-F30A-FC45-880E-57E054EEE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65BD9-AD25-3A47-9B8C-37140B6599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33CC60-FEB0-4B4D-991D-22FD64152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0AF8597-18E0-6E43-B3A0-24D8C2187C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6" descr="Hand reading braille signs in purple and gray color">
            <a:extLst>
              <a:ext uri="{FF2B5EF4-FFF2-40B4-BE49-F238E27FC236}">
                <a16:creationId xmlns:a16="http://schemas.microsoft.com/office/drawing/2014/main" id="{1CAE5392-DC86-7E46-8CAA-E189CFF4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975" y="3427034"/>
            <a:ext cx="914400" cy="914400"/>
          </a:xfrm>
          <a:prstGeom prst="rect">
            <a:avLst/>
          </a:prstGeom>
        </p:spPr>
      </p:pic>
      <p:pic>
        <p:nvPicPr>
          <p:cNvPr id="10" name="Picture 7" descr="Browser window and cog in purple and green color">
            <a:extLst>
              <a:ext uri="{FF2B5EF4-FFF2-40B4-BE49-F238E27FC236}">
                <a16:creationId xmlns:a16="http://schemas.microsoft.com/office/drawing/2014/main" id="{7372A610-E136-7941-9B99-610B623D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975" y="4873007"/>
            <a:ext cx="914400" cy="914400"/>
          </a:xfrm>
          <a:prstGeom prst="rect">
            <a:avLst/>
          </a:prstGeom>
        </p:spPr>
      </p:pic>
      <p:pic>
        <p:nvPicPr>
          <p:cNvPr id="16" name="Picture 9" descr="Browser window and light bulb in orange and yellow color">
            <a:extLst>
              <a:ext uri="{FF2B5EF4-FFF2-40B4-BE49-F238E27FC236}">
                <a16:creationId xmlns:a16="http://schemas.microsoft.com/office/drawing/2014/main" id="{AEF05228-2F64-7149-80A8-577920BA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052" y="18779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6A3819-D8A4-1D48-9B86-D2704D15F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E1AA1C-6B53-2647-A951-651CE1EB1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1E4DA4-0529-544B-919C-CF8B0715B0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D9517C-14A8-B14B-8397-CC5A15ABE7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E5F111-8574-2445-88D2-C5BE93AFFF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C75E38-B07F-E646-9540-948F09F9DF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4" descr="A person in a purple jacket&#10;&#10;Description automatically generated">
            <a:extLst>
              <a:ext uri="{FF2B5EF4-FFF2-40B4-BE49-F238E27FC236}">
                <a16:creationId xmlns:a16="http://schemas.microsoft.com/office/drawing/2014/main" id="{23F277B1-5131-044C-AA7A-5B896D316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t="880" r="43385" b="1337"/>
          <a:stretch/>
        </p:blipFill>
        <p:spPr>
          <a:xfrm>
            <a:off x="371475" y="1358799"/>
            <a:ext cx="3126079" cy="4495591"/>
          </a:xfrm>
          <a:prstGeom prst="roundRect">
            <a:avLst>
              <a:gd name="adj" fmla="val 3898"/>
            </a:avLst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024074-FDE8-FE4E-BE28-B03CB1B58378}"/>
              </a:ext>
            </a:extLst>
          </p:cNvPr>
          <p:cNvCxnSpPr/>
          <p:nvPr/>
        </p:nvCxnSpPr>
        <p:spPr>
          <a:xfrm>
            <a:off x="4229290" y="3362094"/>
            <a:ext cx="6843871" cy="0"/>
          </a:xfrm>
          <a:prstGeom prst="line">
            <a:avLst/>
          </a:prstGeom>
          <a:ln w="19050">
            <a:solidFill>
              <a:srgbClr val="43B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54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480C8-97C1-7A47-A8C5-3FEEB007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9E7F3-7173-654C-8AA9-865C4DBA4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8C6D14-D605-DE44-9855-8C37F096B8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D9B23-1E66-1E4F-AFB7-688D3E008A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F8A2D5-757A-A34F-8FA0-9E4CF19E50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52BC281-4AA3-A349-85CC-50DCD8E3795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CB5EEA-5BA1-344D-B0DF-2973719555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9C7033-3402-934A-BC05-116A2417C8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E835E5A-6C76-F846-A214-48C3F7538045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79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E66CA13-609B-7747-960D-7D1217470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3C978E7-1343-5049-80E6-04F4660935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Globe radiating circles with heart in multiple colors">
            <a:extLst>
              <a:ext uri="{FF2B5EF4-FFF2-40B4-BE49-F238E27FC236}">
                <a16:creationId xmlns:a16="http://schemas.microsoft.com/office/drawing/2014/main" id="{639E188D-CCCA-4941-86F8-91F58496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3" y="331818"/>
            <a:ext cx="811108" cy="81110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F58725-34CB-AA49-A2EF-32B8B3021149}"/>
              </a:ext>
            </a:extLst>
          </p:cNvPr>
          <p:cNvSpPr/>
          <p:nvPr/>
        </p:nvSpPr>
        <p:spPr>
          <a:xfrm>
            <a:off x="3860273" y="1285746"/>
            <a:ext cx="7960251" cy="4524039"/>
          </a:xfrm>
          <a:prstGeom prst="roundRect">
            <a:avLst>
              <a:gd name="adj" fmla="val 311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AD7C-2F40-7C43-9EE8-3FA53021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EE3CF-D99A-A440-815A-A118C892A0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8FEDAF-F985-0A44-B72F-C25D574FA8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552162" y="3002994"/>
            <a:ext cx="5008666" cy="1107996"/>
          </a:xfrm>
        </p:spPr>
        <p:txBody>
          <a:bodyPr/>
          <a:lstStyle/>
          <a:p>
            <a:r>
              <a:rPr lang="en-US" dirty="0"/>
              <a:t>Visual ID Palette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C369D19-DC78-0342-B69C-EF1D1CF60E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/>
          </p:nvPr>
        </p:nvSpPr>
        <p:spPr>
          <a:xfrm>
            <a:off x="552162" y="4474438"/>
            <a:ext cx="5008666" cy="181588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Use colors in full palette or use subsets for simpler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Be mindful of colors over background to meet 4.5:1 contrast requirements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56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B87C6-099E-DE41-A5CC-96F29DC3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6C2F8-B0AA-D744-A86C-8391D78F9D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C25D18-8882-324C-B666-3498C0CDD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6A899-EC6D-FB4F-972D-02186FCA97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1550E-2F8B-914C-BD40-43331DD8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4B083-1D31-F140-9080-783BCB88BD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1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5840AF-859B-2C4C-A339-6E08CB010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6D737-19A0-304E-A5E0-5396593E43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C6FE9C-97DA-994C-A67C-580716D3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AC9A1-3748-C945-9EF1-1567E618A2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788035-7EB9-824D-B6A7-E3A8E469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2B35B-357A-E242-909C-D288C7A25B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8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4" descr="A person in a purple jacket&#10;&#10;Description automatically generated">
            <a:extLst>
              <a:ext uri="{FF2B5EF4-FFF2-40B4-BE49-F238E27FC236}">
                <a16:creationId xmlns:a16="http://schemas.microsoft.com/office/drawing/2014/main" id="{16A089FB-245C-B6ED-253C-4B01E1279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40368"/>
          <a:stretch/>
        </p:blipFill>
        <p:spPr>
          <a:xfrm>
            <a:off x="6070678" y="370641"/>
            <a:ext cx="6045122" cy="6116718"/>
          </a:xfrm>
          <a:prstGeom prst="roundRect">
            <a:avLst>
              <a:gd name="adj" fmla="val 3898"/>
            </a:avLst>
          </a:prstGeom>
        </p:spPr>
      </p:pic>
      <p:pic>
        <p:nvPicPr>
          <p:cNvPr id="13" name="Picture 12" descr="A close up of colorful shapes&#10;&#10;Description automatically generated">
            <a:extLst>
              <a:ext uri="{FF2B5EF4-FFF2-40B4-BE49-F238E27FC236}">
                <a16:creationId xmlns:a16="http://schemas.microsoft.com/office/drawing/2014/main" id="{BFE5C551-70FF-CE48-AE16-D7B3B6CEC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3738" y="-13447"/>
            <a:ext cx="1563584" cy="6871448"/>
          </a:xfrm>
          <a:prstGeom prst="rect">
            <a:avLst/>
          </a:prstGeom>
          <a:effectLst>
            <a:outerShdw blurRad="306777" dist="38100" dir="10800000" sx="100746" sy="100746" algn="r" rotWithShape="0">
              <a:prstClr val="black">
                <a:alpha val="3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B1136-7152-CC48-8C80-0D84CF94D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DC295-65E4-634C-8ACB-5805B73351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in a purple jacket&#10;&#10;Description automatically generated">
            <a:extLst>
              <a:ext uri="{FF2B5EF4-FFF2-40B4-BE49-F238E27FC236}">
                <a16:creationId xmlns:a16="http://schemas.microsoft.com/office/drawing/2014/main" id="{3D330064-91AC-2540-B674-948152EA69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3" r="22203"/>
          <a:stretch/>
        </p:blipFill>
        <p:spPr>
          <a:prstGeom prst="roundRect">
            <a:avLst>
              <a:gd name="adj" fmla="val 3898"/>
            </a:avLst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867387E-1434-1944-A2FD-910C0AA8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E2085-C00D-4140-BE8E-CD31D6DD07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6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52E40CC-BA6B-BA4B-81D1-9D6A85CF4378}"/>
              </a:ext>
            </a:extLst>
          </p:cNvPr>
          <p:cNvSpPr txBox="1"/>
          <p:nvPr/>
        </p:nvSpPr>
        <p:spPr>
          <a:xfrm>
            <a:off x="648890" y="2021165"/>
            <a:ext cx="605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25B62"/>
                </a:solidFill>
                <a:latin typeface="Segoe Sans Display" pitchFamily="2" charset="0"/>
                <a:cs typeface="Segoe Sans Display" pitchFamily="2" charset="0"/>
              </a:rPr>
              <a:t>15% </a:t>
            </a:r>
            <a:r>
              <a:rPr lang="en-US" sz="2400">
                <a:solidFill>
                  <a:srgbClr val="091F2C"/>
                </a:solidFill>
                <a:latin typeface="Segoe Sans Text" pitchFamily="2" charset="0"/>
                <a:cs typeface="Segoe Sans Text" pitchFamily="2" charset="0"/>
              </a:rPr>
              <a:t>large callout stat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54BED7-8B73-4541-8782-65F98E9C75C8}"/>
              </a:ext>
            </a:extLst>
          </p:cNvPr>
          <p:cNvCxnSpPr>
            <a:cxnSpLocks/>
          </p:cNvCxnSpPr>
          <p:nvPr/>
        </p:nvCxnSpPr>
        <p:spPr>
          <a:xfrm flipV="1">
            <a:off x="574675" y="2078603"/>
            <a:ext cx="0" cy="550793"/>
          </a:xfrm>
          <a:prstGeom prst="line">
            <a:avLst/>
          </a:prstGeom>
          <a:ln w="28575">
            <a:solidFill>
              <a:srgbClr val="43B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C9E5C5-338D-0044-97DC-009AD8A7E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E7651-CCC1-5D4C-9E69-8BB3412BE9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3" descr="Globe radiating circles with heart in multiple colors">
            <a:extLst>
              <a:ext uri="{FF2B5EF4-FFF2-40B4-BE49-F238E27FC236}">
                <a16:creationId xmlns:a16="http://schemas.microsoft.com/office/drawing/2014/main" id="{A2FAF5BE-EA88-7546-B433-400ACFB2A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87" y="344686"/>
            <a:ext cx="598018" cy="59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0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C7E62A-808E-9C47-A7A0-CB74D561A29F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2145" b="20168"/>
          <a:stretch/>
        </p:blipFill>
        <p:spPr>
          <a:xfrm>
            <a:off x="554355" y="1939644"/>
            <a:ext cx="3309890" cy="1728503"/>
          </a:xfrm>
          <a:prstGeom prst="roundRect">
            <a:avLst>
              <a:gd name="adj" fmla="val 47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40F9B0-1CD5-A347-A13A-1A87185E2B8B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4487" t="1983" r="4487" b="21365"/>
          <a:stretch/>
        </p:blipFill>
        <p:spPr>
          <a:xfrm>
            <a:off x="4441055" y="1939644"/>
            <a:ext cx="3309890" cy="1728503"/>
          </a:xfrm>
          <a:prstGeom prst="roundRect">
            <a:avLst>
              <a:gd name="adj" fmla="val 4700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5D3B0-C2F4-0E48-AA81-74F6FCF707A9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4787" t="19752" r="4787" b="12452"/>
          <a:stretch/>
        </p:blipFill>
        <p:spPr>
          <a:xfrm>
            <a:off x="8327755" y="1939644"/>
            <a:ext cx="3309890" cy="1728503"/>
          </a:xfrm>
          <a:prstGeom prst="roundRect">
            <a:avLst>
              <a:gd name="adj" fmla="val 4700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FD3459-EF67-B04E-B886-F80DC03F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82378-207F-B941-95BE-DC6906F65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67192-77F0-544A-B7C3-9514C90AD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DD9E17-2D0E-C243-A708-25A7D39B4E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04B67D5-97F9-3F48-981E-8B93DAB279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0F63D38-AC2B-3B40-BDC6-AE09B2ACEE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DEA0225-4DC3-C243-8AEC-1CCDF6C871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00C72F7-4DFC-A24D-B0C2-307024EA98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61FEEDB6-FCA7-2E40-99BF-286369EF24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06A17B7-4AB3-0144-8983-FDF690D479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C4466F7-6934-A146-98BD-2172A4019E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A36B12-9E28-BF4E-8FE5-7ECBCC4E4C34}"/>
              </a:ext>
            </a:extLst>
          </p:cNvPr>
          <p:cNvCxnSpPr>
            <a:cxnSpLocks/>
          </p:cNvCxnSpPr>
          <p:nvPr/>
        </p:nvCxnSpPr>
        <p:spPr>
          <a:xfrm flipV="1">
            <a:off x="688975" y="4644008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DCA559B-585B-E540-B7D9-8BFB89FE518C}"/>
              </a:ext>
            </a:extLst>
          </p:cNvPr>
          <p:cNvCxnSpPr>
            <a:cxnSpLocks/>
          </p:cNvCxnSpPr>
          <p:nvPr/>
        </p:nvCxnSpPr>
        <p:spPr>
          <a:xfrm flipV="1">
            <a:off x="688975" y="4988212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2F6360-D4B3-A04C-8720-8B21B27F09E1}"/>
              </a:ext>
            </a:extLst>
          </p:cNvPr>
          <p:cNvCxnSpPr>
            <a:cxnSpLocks/>
          </p:cNvCxnSpPr>
          <p:nvPr/>
        </p:nvCxnSpPr>
        <p:spPr>
          <a:xfrm flipV="1">
            <a:off x="4545357" y="4644008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EB1B8F-E0E9-C44B-94CB-4D7EB62B236D}"/>
              </a:ext>
            </a:extLst>
          </p:cNvPr>
          <p:cNvCxnSpPr>
            <a:cxnSpLocks/>
          </p:cNvCxnSpPr>
          <p:nvPr/>
        </p:nvCxnSpPr>
        <p:spPr>
          <a:xfrm flipV="1">
            <a:off x="4545357" y="4988212"/>
            <a:ext cx="0" cy="200280"/>
          </a:xfrm>
          <a:prstGeom prst="line">
            <a:avLst/>
          </a:prstGeom>
          <a:ln w="12700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6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72BF64-9381-72A8-3811-569BE12F32D0}"/>
              </a:ext>
            </a:extLst>
          </p:cNvPr>
          <p:cNvSpPr txBox="1"/>
          <p:nvPr/>
        </p:nvSpPr>
        <p:spPr>
          <a:xfrm>
            <a:off x="364546" y="394438"/>
            <a:ext cx="73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Sans Text Hairline" pitchFamily="2" charset="0"/>
                <a:cs typeface="Segoe Sans Text Hairline" pitchFamily="2" charset="0"/>
              </a:rPr>
              <a:t>Color palette: Subset 1 (Human focus)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550FDA-7A78-EF4B-8763-4CD98079E1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A9F65C-7F39-F047-B741-062BA8609F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99714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93C62-0F15-6849-87FE-25F161A2EC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8751" y="1581670"/>
            <a:ext cx="1371600" cy="1371600"/>
          </a:xfrm>
          <a:prstGeom prst="rect">
            <a:avLst/>
          </a:prstGeom>
          <a:solidFill>
            <a:srgbClr val="FFE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E39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7AA6B-40D5-E443-8BA6-E00EBBD681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3829753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Neutrals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D16315-7E69-024F-A2A4-AA3D5590A1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9774" y="4339026"/>
            <a:ext cx="1371600" cy="1371600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8154B9-C4AD-CB4E-93BE-F3C7BE08FC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3473" y="4339026"/>
            <a:ext cx="1371600" cy="1371600"/>
          </a:xfrm>
          <a:prstGeom prst="rect">
            <a:avLst/>
          </a:prstGeom>
          <a:solidFill>
            <a:srgbClr val="FF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1C37D-3A58-F94B-8B81-92F5C7D3BA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4686" y="4339026"/>
            <a:ext cx="1371600" cy="1371600"/>
          </a:xfrm>
          <a:prstGeom prst="rect">
            <a:avLst/>
          </a:prstGeom>
          <a:solidFill>
            <a:srgbClr val="E9E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2163B1-A3F6-9F41-BC87-81EBB02914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49964" y="1574328"/>
            <a:ext cx="1378925" cy="1378925"/>
          </a:xfrm>
          <a:prstGeom prst="rect">
            <a:avLst/>
          </a:prstGeom>
          <a:solidFill>
            <a:srgbClr val="F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3898F0-4034-D64A-8F91-AEA8E817E2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46428" y="1581670"/>
            <a:ext cx="1371598" cy="1371598"/>
          </a:xfrm>
          <a:prstGeom prst="rect">
            <a:avLst/>
          </a:prstGeom>
          <a:solidFill>
            <a:srgbClr val="7025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FCFA11-3745-0D47-8054-1A58571211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49514" y="1578389"/>
            <a:ext cx="1371600" cy="1371600"/>
          </a:xfrm>
          <a:prstGeom prst="rect">
            <a:avLst/>
          </a:prstGeom>
          <a:solidFill>
            <a:srgbClr val="D69E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3F4835-816F-F84B-9F8A-688AF2D9E3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704" y="1686724"/>
            <a:ext cx="11103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endParaRPr lang="en-US" sz="800" dirty="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#ffe399</a:t>
            </a: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R255 G227 B153</a:t>
            </a: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C1 M9 Y47 K0</a:t>
            </a: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2001 C</a:t>
            </a:r>
          </a:p>
          <a:p>
            <a:endParaRPr lang="en-US" sz="800" dirty="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91930F-5D98-9C46-BC9D-7404A28B7D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80676" y="1669042"/>
            <a:ext cx="1024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  <a:endParaRPr lang="en-US" sz="1000" dirty="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 dirty="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#ffa38B</a:t>
            </a: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R255 G163 B139</a:t>
            </a: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C0 M44 Y40 K0</a:t>
            </a:r>
          </a:p>
          <a:p>
            <a:r>
              <a:rPr lang="en-US" sz="800" dirty="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1625 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065C785-AA23-5F46-BDA6-2ADE3E521AD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45974" y="1669042"/>
            <a:ext cx="1097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8F4"/>
                </a:solidFill>
                <a:latin typeface="Segoe Sans Small" pitchFamily="2" charset="0"/>
                <a:cs typeface="Segoe Sans Small" pitchFamily="2" charset="0"/>
              </a:rPr>
              <a:t>Dark Magenta</a:t>
            </a:r>
            <a:endParaRPr lang="en-US" sz="1000">
              <a:solidFill>
                <a:srgbClr val="FFF8F4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Hex #702573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R112 G37 B115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C66 M100 Y21 K7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PMS 259 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742622-2AFC-9B41-9748-58EB46CCF12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86736" y="1669042"/>
            <a:ext cx="1135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Light Magenta</a:t>
            </a:r>
            <a:endParaRPr lang="en-US" sz="10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#d59ed7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R213 G158 B215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C16 M42 Y0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7438 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898CA5-54F5-454A-BF22-C51188CE9E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371" y="4439356"/>
            <a:ext cx="1100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#fff8f3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R255 G248 B243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C0 M2 Y3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9061 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230F17-1FE6-E545-ABCF-E26E29E5C4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6639" y="4433818"/>
            <a:ext cx="1243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Warm Light Gray</a:t>
            </a: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#e8e6df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R232 G230 B223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C8 M6 Y10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9043 C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2E7A80-5503-2048-B5ED-BCAD9FC67A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1493" y="4433818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Cool Gray</a:t>
            </a: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#b1b3b3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R177 G179 B179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C31 M24 Y25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Cool Gray 5 C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F4A202-23EE-7C45-B64F-5C3132EE0F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81119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HV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A1EB22-6B28-8E46-8713-E509B8F2B9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393" y="2678112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VD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E09428-8056-D64E-A3C9-43EA4EF5361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25417" y="2666612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effectLst/>
                <a:latin typeface="Segoe Sans Small" pitchFamily="2" charset="0"/>
                <a:cs typeface="Segoe Sans Small" pitchFamily="2" charset="0"/>
              </a:rPr>
              <a:t>D</a:t>
            </a:r>
            <a:endParaRPr lang="en-US" sz="900">
              <a:solidFill>
                <a:schemeClr val="bg1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04489E-5B95-D140-8B16-329BAB19515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9971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</a:t>
            </a:r>
            <a:endParaRPr lang="en-US" sz="9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5F5E824-62C9-334B-8BC9-5E233587C7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11313" y="544528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H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149C0EE-7D63-E441-8DCC-CCEB3A73492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32340" y="544528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HV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587E013-EA2C-B34C-A419-7A414A6111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07" y="544528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V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114F664-870D-4447-8A91-9AE30590A77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40616" y="3321913"/>
            <a:ext cx="1379732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E0FAEAD-ED96-2E40-A0F9-066B66B235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87578" y="3593060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DIMENSIONAL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E15282A-083D-0847-AE30-20ACDF061B5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67480" y="3599238"/>
            <a:ext cx="4350546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0440AD9-A66D-5B48-BFA8-D405277902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79374" y="3329926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VIBRANT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323B63F-D859-644B-977F-6A05C00C217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181239" y="6095093"/>
            <a:ext cx="2920135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B671713-646D-DA44-AABA-DE78112F0AEB}"/>
              </a:ext>
            </a:extLst>
          </p:cNvPr>
          <p:cNvSpPr txBox="1"/>
          <p:nvPr/>
        </p:nvSpPr>
        <p:spPr>
          <a:xfrm>
            <a:off x="3086131" y="6106993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VIBRANT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6AA57EF-260D-4643-BE86-E428EF9B7D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6193" y="5864261"/>
            <a:ext cx="2850093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9111979-83AB-284D-941F-486065EE89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26064" y="5864261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HUMAN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D02FC7A-F759-D643-A95F-51A26C853F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67479" y="1574328"/>
            <a:ext cx="1371599" cy="1371599"/>
          </a:xfrm>
          <a:prstGeom prst="rect">
            <a:avLst/>
          </a:prstGeom>
          <a:solidFill>
            <a:srgbClr val="43B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A54CB6-0F43-E34C-9A2B-36C58908B5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8191" y="1669042"/>
            <a:ext cx="1024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Teal</a:t>
            </a:r>
            <a:endParaRPr lang="en-US" sz="10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#49c5b1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R73 G197 B177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C64 M0 Y39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3258 C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7E10F29-4455-6848-95B2-B6985F9291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50549" y="2678112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D</a:t>
            </a:r>
            <a:endParaRPr lang="en-US" sz="9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A854DA9-6657-E34A-BFF1-73100DF645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48750" y="1574329"/>
            <a:ext cx="1371598" cy="1371598"/>
          </a:xfrm>
          <a:prstGeom prst="rect">
            <a:avLst/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4F8E4F-01F9-B540-87F2-1FF1E2DDDE5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23243" y="1669042"/>
            <a:ext cx="1024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endParaRPr lang="en-US" sz="1000">
              <a:solidFill>
                <a:schemeClr val="bg1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chemeClr val="bg1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chemeClr val="bg1"/>
                </a:solidFill>
                <a:effectLst/>
                <a:latin typeface="Segoe Sans Small" pitchFamily="2" charset="0"/>
                <a:cs typeface="Segoe Sans Small" pitchFamily="2" charset="0"/>
              </a:rPr>
              <a:t>Hex #ffa38B</a:t>
            </a:r>
          </a:p>
          <a:p>
            <a:r>
              <a:rPr lang="en-US" sz="800">
                <a:solidFill>
                  <a:schemeClr val="bg1"/>
                </a:solidFill>
                <a:effectLst/>
                <a:latin typeface="Segoe Sans Small" pitchFamily="2" charset="0"/>
                <a:cs typeface="Segoe Sans Small" pitchFamily="2" charset="0"/>
              </a:rPr>
              <a:t>R255 G163 B139</a:t>
            </a:r>
          </a:p>
          <a:p>
            <a:r>
              <a:rPr lang="en-US" sz="800">
                <a:solidFill>
                  <a:schemeClr val="bg1"/>
                </a:solidFill>
                <a:effectLst/>
                <a:latin typeface="Segoe Sans Small" pitchFamily="2" charset="0"/>
                <a:cs typeface="Segoe Sans Small" pitchFamily="2" charset="0"/>
              </a:rPr>
              <a:t>C0 M44 Y40 K0</a:t>
            </a:r>
          </a:p>
          <a:p>
            <a:r>
              <a:rPr lang="en-US" sz="800">
                <a:solidFill>
                  <a:schemeClr val="bg1"/>
                </a:solidFill>
                <a:effectLst/>
                <a:latin typeface="Segoe Sans Small" pitchFamily="2" charset="0"/>
                <a:cs typeface="Segoe Sans Small" pitchFamily="2" charset="0"/>
              </a:rPr>
              <a:t>PMS 1625 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38A570-9F03-8349-92BD-7FA5C450DE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637896" y="2666612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  <a:effectLst/>
                <a:latin typeface="Segoe Sans Small" pitchFamily="2" charset="0"/>
                <a:cs typeface="Segoe Sans Small" pitchFamily="2" charset="0"/>
              </a:rPr>
              <a:t>V</a:t>
            </a:r>
            <a:endParaRPr lang="en-US" sz="900">
              <a:solidFill>
                <a:schemeClr val="bg1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CDDB079-1BDF-FD43-9FE7-DB64697F899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6193" y="3321913"/>
            <a:ext cx="4355714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73AFD30A-619F-C84D-96E7-B99D158F9E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78875" y="3329926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VIBRANT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38AE684-E5D6-9D47-9E3A-1657529D9DD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6193" y="3076091"/>
            <a:ext cx="1358880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F1BA8A0-6763-564E-A76B-05F4EB475C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2369" y="3076091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HUMAN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BF2B8DB8-966D-804D-971D-08B5646D2B4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3802086" y="3599238"/>
            <a:ext cx="1309821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38633F3-A3E4-B04B-BAA2-A8DD3E07CF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01821" y="3592725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DIMENSIONAL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6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4A741C9-68A7-F443-8FB9-B8E3DF44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85363DD-AD93-054C-9170-7BB4ADDB3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F4669C-8243-A14E-80D3-36F08A85F1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EF7BF21-A105-D741-ABAB-7AA973943C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18DCECE-2A60-114D-9F92-56D143B104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311991-A968-EE44-98D0-70242323D5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6" descr="Hand reading braille signs in purple and gray color">
            <a:extLst>
              <a:ext uri="{FF2B5EF4-FFF2-40B4-BE49-F238E27FC236}">
                <a16:creationId xmlns:a16="http://schemas.microsoft.com/office/drawing/2014/main" id="{1CAE5392-DC86-7E46-8CAA-E189CFF4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975" y="3427034"/>
            <a:ext cx="914400" cy="914400"/>
          </a:xfrm>
          <a:prstGeom prst="rect">
            <a:avLst/>
          </a:prstGeom>
        </p:spPr>
      </p:pic>
      <p:pic>
        <p:nvPicPr>
          <p:cNvPr id="10" name="Picture 7" descr="Browser window and cog in purple and green color">
            <a:extLst>
              <a:ext uri="{FF2B5EF4-FFF2-40B4-BE49-F238E27FC236}">
                <a16:creationId xmlns:a16="http://schemas.microsoft.com/office/drawing/2014/main" id="{7372A610-E136-7941-9B99-610B623D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975" y="4873007"/>
            <a:ext cx="914400" cy="914400"/>
          </a:xfrm>
          <a:prstGeom prst="rect">
            <a:avLst/>
          </a:prstGeom>
        </p:spPr>
      </p:pic>
      <p:pic>
        <p:nvPicPr>
          <p:cNvPr id="16" name="Picture 9" descr="Browser window and light bulb in orange and yellow color">
            <a:extLst>
              <a:ext uri="{FF2B5EF4-FFF2-40B4-BE49-F238E27FC236}">
                <a16:creationId xmlns:a16="http://schemas.microsoft.com/office/drawing/2014/main" id="{AEF05228-2F64-7149-80A8-577920BAD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052" y="18779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8F50-AE12-9645-A63A-FF87D276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97A62-ABC4-3441-8BA1-11E918AC7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1DB27-96AD-0E45-9402-275F27586E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0258EA-5FFC-5947-A59E-DEF0BB434B0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F466DD3-5C56-BB43-993C-462616A816F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34CEFA-CFC2-1A4B-ABC9-960200ACC7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4" descr="A person in a purple jacket&#10;&#10;Description automatically generated">
            <a:extLst>
              <a:ext uri="{FF2B5EF4-FFF2-40B4-BE49-F238E27FC236}">
                <a16:creationId xmlns:a16="http://schemas.microsoft.com/office/drawing/2014/main" id="{23F277B1-5131-044C-AA7A-5B896D316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t="880" r="43385" b="1337"/>
          <a:stretch/>
        </p:blipFill>
        <p:spPr>
          <a:xfrm>
            <a:off x="371475" y="1358799"/>
            <a:ext cx="3126079" cy="4495591"/>
          </a:xfrm>
          <a:prstGeom prst="roundRect">
            <a:avLst>
              <a:gd name="adj" fmla="val 3898"/>
            </a:avLst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0024074-FDE8-FE4E-BE28-B03CB1B58378}"/>
              </a:ext>
            </a:extLst>
          </p:cNvPr>
          <p:cNvCxnSpPr/>
          <p:nvPr/>
        </p:nvCxnSpPr>
        <p:spPr>
          <a:xfrm>
            <a:off x="4229290" y="3362094"/>
            <a:ext cx="6843871" cy="0"/>
          </a:xfrm>
          <a:prstGeom prst="line">
            <a:avLst/>
          </a:prstGeom>
          <a:ln w="19050">
            <a:solidFill>
              <a:srgbClr val="43B7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F82F6372-800A-7144-9338-A1D77750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A65C8E-E9BA-134A-B3EB-619E98CE2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9E743E9-F3C3-BA44-907D-2995DB66F0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C9A300-CAF9-7D40-B4AE-3BE2D10B6A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6019768-3B14-7340-B9C5-EA05FBE25B0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8691D90-E32D-D043-B098-8E25B681F0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95F2918-05E9-8546-B329-AB4086A7CF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4663479-3783-8648-8D91-AB0B178B86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77B189B6-1E29-E14B-BD32-92EAC9BD0EBF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2FCC-CE92-C745-8B14-AD929F04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64C02-D3D0-B449-BC2B-315A440FD4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 descr="Globe radiating circles with heart in multiple colors">
            <a:extLst>
              <a:ext uri="{FF2B5EF4-FFF2-40B4-BE49-F238E27FC236}">
                <a16:creationId xmlns:a16="http://schemas.microsoft.com/office/drawing/2014/main" id="{639E188D-CCCA-4941-86F8-91F58496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3" y="331818"/>
            <a:ext cx="811108" cy="81110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DF58725-34CB-AA49-A2EF-32B8B3021149}"/>
              </a:ext>
            </a:extLst>
          </p:cNvPr>
          <p:cNvSpPr/>
          <p:nvPr/>
        </p:nvSpPr>
        <p:spPr>
          <a:xfrm>
            <a:off x="3860273" y="1285746"/>
            <a:ext cx="7960251" cy="4524039"/>
          </a:xfrm>
          <a:prstGeom prst="roundRect">
            <a:avLst>
              <a:gd name="adj" fmla="val 3111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A887A-28B0-99D4-FCCA-4DBDA64B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62" y="368299"/>
            <a:ext cx="5008666" cy="630218"/>
          </a:xfrm>
        </p:spPr>
        <p:txBody>
          <a:bodyPr/>
          <a:lstStyle/>
          <a:p>
            <a:r>
              <a:rPr lang="en-US" dirty="0"/>
              <a:t>Access all slide options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A4674-A668-A047-95F6-45D137F25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2162" y="1203454"/>
            <a:ext cx="10362581" cy="892552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rPr>
              <a:t>To add new slides from the master slides, click on </a:t>
            </a:r>
            <a:r>
              <a:rPr lang="en-US" altLang="en-US" sz="2000" dirty="0">
                <a:solidFill>
                  <a:prstClr val="black"/>
                </a:solidFill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rPr>
              <a:t>the drop-down arrow after “new slide.”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Times New Roman" panose="02020603050405020304" pitchFamily="18" charset="0"/>
                <a:cs typeface="Segoe Sans Text" pitchFamily="2" charset="0"/>
              </a:rPr>
              <a:t> You access all the available slides.</a:t>
            </a:r>
          </a:p>
          <a:p>
            <a:endParaRPr lang="en-US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58785DC-31F2-954C-9C90-E095DE927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5"/>
          <a:stretch/>
        </p:blipFill>
        <p:spPr>
          <a:xfrm>
            <a:off x="552162" y="1983014"/>
            <a:ext cx="6051838" cy="39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BEC5-0306-CB47-A1F5-75CCFF62D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A7616-BCB9-734E-980B-83C467373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E25B-AEA5-B04B-97A6-3AF5651D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75ACB-3028-C147-A5D4-19612FF09B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2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2D94D-BAC4-A042-8407-1CC5E679B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76162-B358-B240-92A3-D3DC11A92A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67F63-7EFD-6F43-8107-59EA5BD2C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8BD1F-C50C-0F43-892E-8766317D7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3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58CF7-0003-0E4A-A4D2-70BDDBB9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6DF8B-7D0A-6D40-8283-DF971126B3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68BC3B4-448C-9347-9057-F1033E2072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55187" y="1581670"/>
            <a:ext cx="1371598" cy="1371598"/>
          </a:xfrm>
          <a:prstGeom prst="rect">
            <a:avLst/>
          </a:prstGeom>
          <a:solidFill>
            <a:srgbClr val="7025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DEB9FF-4E24-8D4F-91C5-6751975973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76238" y="1574328"/>
            <a:ext cx="1371599" cy="1371599"/>
          </a:xfrm>
          <a:prstGeom prst="rect">
            <a:avLst/>
          </a:prstGeom>
          <a:solidFill>
            <a:srgbClr val="43B7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7DF6C53-F985-8247-B0E0-9DA7A5954F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57509" y="1574329"/>
            <a:ext cx="1371598" cy="1371598"/>
          </a:xfrm>
          <a:prstGeom prst="rect">
            <a:avLst/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CE2DDC-8B49-D14B-9DE7-611AB87D6E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8197" y="1574328"/>
            <a:ext cx="1378925" cy="1378925"/>
          </a:xfrm>
          <a:prstGeom prst="rect">
            <a:avLst/>
          </a:prstGeom>
          <a:solidFill>
            <a:srgbClr val="F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27DF05F-F76C-AC44-BC91-6C63A5DF65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7747" y="1578389"/>
            <a:ext cx="1371600" cy="1371600"/>
          </a:xfrm>
          <a:prstGeom prst="rect">
            <a:avLst/>
          </a:prstGeom>
          <a:solidFill>
            <a:srgbClr val="D69E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EDD514-C483-6128-613E-69926F97773F}"/>
              </a:ext>
            </a:extLst>
          </p:cNvPr>
          <p:cNvSpPr txBox="1"/>
          <p:nvPr/>
        </p:nvSpPr>
        <p:spPr>
          <a:xfrm>
            <a:off x="13817600" y="449155"/>
            <a:ext cx="3168770" cy="1328023"/>
          </a:xfrm>
          <a:prstGeom prst="round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/>
              <a:t>Provide 2-3 scenario palettes, showing what a good subset palette might be for simpler design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550FDA-7A78-EF4B-8763-4CD98079E1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A9F65C-7F39-F047-B741-062BA8609F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61103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193C62-0F15-6849-87FE-25F161A2EC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36984" y="1581670"/>
            <a:ext cx="1371600" cy="1371600"/>
          </a:xfrm>
          <a:prstGeom prst="rect">
            <a:avLst/>
          </a:prstGeom>
          <a:solidFill>
            <a:srgbClr val="FFE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E399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7AA6B-40D5-E443-8BA6-E00EBBD6813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3829753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Neutrals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D16315-7E69-024F-A2A4-AA3D5590A1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9774" y="4339026"/>
            <a:ext cx="1371600" cy="1371600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8154B9-C4AD-CB4E-93BE-F3C7BE08FC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3473" y="4339026"/>
            <a:ext cx="1371600" cy="1371600"/>
          </a:xfrm>
          <a:prstGeom prst="rect">
            <a:avLst/>
          </a:prstGeom>
          <a:solidFill>
            <a:srgbClr val="FF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E1C37D-3A58-F94B-8B81-92F5C7D3BA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4686" y="4339026"/>
            <a:ext cx="1371600" cy="1371600"/>
          </a:xfrm>
          <a:prstGeom prst="rect">
            <a:avLst/>
          </a:prstGeom>
          <a:solidFill>
            <a:srgbClr val="E9E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85BFACF-E246-9E4C-A473-937BF3C852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8092" y="1987838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A20555F-0577-E540-8B07-D5FE63B754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7836" y="1660957"/>
            <a:ext cx="119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85BC7D-1586-9942-AF2F-F5E3BE2200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627" y="4753881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F28DAF6-287E-734E-8433-984A77A8B5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371" y="4427000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D151095-01DA-C64A-B5E0-C97FADD9DB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5794" y="4753881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85A4AE-978E-FC44-946B-6AC3756793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5538" y="4427000"/>
            <a:ext cx="119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5E88635-B06B-B04A-BFB5-94CE77D454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962" y="4753881"/>
            <a:ext cx="111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EC98DC-81AA-B944-8DE5-7C34E18042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20706" y="4427000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B0A38F0-E660-5B46-86CC-29C5936F6A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61054" y="1987838"/>
            <a:ext cx="111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  <a:endParaRPr lang="en-US" sz="1000">
              <a:solidFill>
                <a:srgbClr val="702573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A11C0B4-C9DF-5142-985F-5621CAFD7E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0798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7BAB26B-ECE6-7E4D-B010-40F07C962D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86593" y="1987838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FFE399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r>
              <a:rPr lang="en-US" sz="1000">
                <a:solidFill>
                  <a:srgbClr val="FFA38B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</a:p>
          <a:p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10A0385-371F-B441-B2B6-081A2BD83C3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96337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FFF8F4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E399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A38B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2528644-4B12-1B4B-A2EE-2373404D839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42082" y="1987838"/>
            <a:ext cx="111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FFE399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r>
              <a:rPr lang="en-US" sz="1000">
                <a:solidFill>
                  <a:srgbClr val="FFA38B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</a:p>
          <a:p>
            <a:r>
              <a:rPr lang="en-US" sz="1000">
                <a:solidFill>
                  <a:srgbClr val="D69ED7"/>
                </a:solidFill>
                <a:latin typeface="Segoe Sans Small" pitchFamily="2" charset="0"/>
                <a:cs typeface="Segoe Sans Small" pitchFamily="2" charset="0"/>
              </a:rPr>
              <a:t>Light Magenta</a:t>
            </a:r>
          </a:p>
          <a:p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856F5DF-BBD9-AB4C-A483-1074B19276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42082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FFF8F4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E399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A38B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D69ED7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219CAF3-377A-294E-B754-F94CEE2AFA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7961" y="1987838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93C219E-4C7E-2D41-B50A-A0BAC643270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48109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F2398F7-8C74-A34D-B805-6A9A6369C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92868" y="1987838"/>
            <a:ext cx="111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8427AB1-DAFC-6243-B013-C15CDB15BD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02618" y="1620512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D41789-41CF-9F48-8CA8-09C727FD97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4546" y="394438"/>
            <a:ext cx="73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Sans Text Hairline" pitchFamily="2" charset="0"/>
                <a:cs typeface="Segoe Sans Text Hairline" pitchFamily="2" charset="0"/>
              </a:rPr>
              <a:t>Color palette: Subset 1 text color options</a:t>
            </a:r>
          </a:p>
        </p:txBody>
      </p:sp>
    </p:spTree>
    <p:extLst>
      <p:ext uri="{BB962C8B-B14F-4D97-AF65-F5344CB8AC3E}">
        <p14:creationId xmlns:p14="http://schemas.microsoft.com/office/powerpoint/2010/main" val="326839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67103-5711-B745-A160-B507F81A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13800-4E34-594D-B2C2-7C41DA3CED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9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1E5B-34F5-A841-8AF7-57FFEA04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BF9AC-7B04-4C49-ABBC-D751F28A1F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3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D255D-6557-5242-9849-8F8E1704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31B95-F114-0F49-B431-DE864BD380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371E6-27BE-234E-B4F8-186B72DB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07B77-1ECE-564C-8541-D5A2549C88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66D1339-1F04-5B45-F87C-38EAB5F21E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21084-E448-E25F-65CD-6A6903D9D5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49575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A700AB6-51C5-BB43-9918-F3ACDB3D65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9774" y="1581670"/>
            <a:ext cx="1371600" cy="1371600"/>
          </a:xfrm>
          <a:prstGeom prst="rect">
            <a:avLst/>
          </a:prstGeom>
          <a:solidFill>
            <a:srgbClr val="7025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14B13F8-B73E-274A-8CCC-85E7D21B02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3472" y="1581670"/>
            <a:ext cx="1371600" cy="1371600"/>
          </a:xfrm>
          <a:prstGeom prst="rect">
            <a:avLst/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D98E311-131E-F44E-8629-0D7C800DFD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4686" y="1581670"/>
            <a:ext cx="1371600" cy="1371600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8B9841A6-7907-0E41-8E07-F21DA02096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3829753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Neutrals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052BE59-18D6-A147-B27C-C13C9DB55D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9774" y="4339026"/>
            <a:ext cx="1371600" cy="1371600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9460AF8-64F6-304E-B4F9-514E83EA55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3473" y="4339026"/>
            <a:ext cx="1371600" cy="1371600"/>
          </a:xfrm>
          <a:prstGeom prst="rect">
            <a:avLst/>
          </a:prstGeom>
          <a:solidFill>
            <a:srgbClr val="FF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7699E17-6FE3-FB43-AC5C-047EF7665D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4686" y="4339026"/>
            <a:ext cx="1371600" cy="1371600"/>
          </a:xfrm>
          <a:prstGeom prst="rect">
            <a:avLst/>
          </a:prstGeom>
          <a:solidFill>
            <a:srgbClr val="E9E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60DBE39-BD7A-DD46-904A-D283B80761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49147" y="1576674"/>
            <a:ext cx="1371600" cy="1371600"/>
          </a:xfrm>
          <a:prstGeom prst="rect">
            <a:avLst/>
          </a:prstGeom>
          <a:solidFill>
            <a:srgbClr val="FFE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84C0230-1558-2341-91C1-43E280D3EC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24862" y="4339026"/>
            <a:ext cx="1371600" cy="1371600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06EC510-F9C7-2E43-9ABD-C45FB810EE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44922" y="1581670"/>
            <a:ext cx="1371599" cy="1371599"/>
          </a:xfrm>
          <a:prstGeom prst="rect">
            <a:avLst/>
          </a:prstGeom>
          <a:solidFill>
            <a:srgbClr val="8CEA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B11A641-DC6E-754C-BE93-A0161DEA79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6639" y="1686724"/>
            <a:ext cx="11103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Hex #091f2c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R9 G31 B44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C89 M73 Y56 K68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PMS 5395 C</a:t>
            </a:r>
          </a:p>
          <a:p>
            <a:endParaRPr lang="en-US" sz="800"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E470D27-E2B7-B74C-BC02-01E32488C2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371" y="1686724"/>
            <a:ext cx="1100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Deep Teal</a:t>
            </a:r>
          </a:p>
          <a:p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Hex #225b62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R34 G91 B98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C87 M50 Y51 K26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PMS 2215 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64A95B0-22EC-F74F-B1C0-A5B15C662A2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1493" y="1686724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Segoe Sans Small" pitchFamily="2" charset="0"/>
                <a:cs typeface="Segoe Sans Small" pitchFamily="2" charset="0"/>
              </a:rPr>
              <a:t>Dark Magenta</a:t>
            </a: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Hex #702573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R112 G37 B115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C66 M100 Y21 K7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PMS 259 C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937DBD0-4AC6-5C4C-AFB2-06F032EB58C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21505" y="1681728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Light Yellow</a:t>
            </a:r>
            <a:endParaRPr lang="en-US" sz="10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#ffe399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R255 G227 B153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C1 M9 Y47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2001 C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2689DDB-CD26-F940-B885-BCAD861E5E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75188" y="4409488"/>
            <a:ext cx="10222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Hex #091f2c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R9 G31 B44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C89 M73 Y56 K68</a:t>
            </a:r>
          </a:p>
          <a:p>
            <a:r>
              <a:rPr lang="en-US" sz="8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PMS 5395 C</a:t>
            </a:r>
          </a:p>
          <a:p>
            <a:endParaRPr lang="en-US" sz="800"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A18B168-9874-9F48-AAF2-AED15584DF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8990" y="1669043"/>
            <a:ext cx="1024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Green</a:t>
            </a:r>
            <a:endParaRPr lang="en-US" sz="10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#8de971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R141 G233 B113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C44 M0 Y75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902 C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6F7084-6144-7F48-8410-C3A2D045A9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371" y="4439356"/>
            <a:ext cx="11006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#fff8f3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R255 G248 B243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C0 M2 Y3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9061 C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A679CDF-F3AD-594D-A973-92646FDD47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6639" y="4433818"/>
            <a:ext cx="12436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Warm Light Gray</a:t>
            </a: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#e8e6df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R232 G230 B223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C8 M6 Y10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9043 C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BBB0606-A2C3-2843-B264-79624E3EA9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1493" y="4433818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Cool Gray</a:t>
            </a: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#b1b3b3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R177 G179 B179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C31 M24 Y25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Cool Gray 5 C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160848F7-07D9-1242-893F-0961D8173D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11313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Segoe Sans Small" pitchFamily="2" charset="0"/>
                <a:cs typeface="Segoe Sans Small" pitchFamily="2" charset="0"/>
              </a:rPr>
              <a:t>D</a:t>
            </a:r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A4E7B74-8506-FA43-A8F5-8984292837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57054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Segoe Sans Small" pitchFamily="2" charset="0"/>
                <a:cs typeface="Segoe Sans Small" pitchFamily="2" charset="0"/>
              </a:rPr>
              <a:t>VD</a:t>
            </a:r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59E01B2-A8F3-3747-8CF4-1BD1BEF31B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06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Segoe Sans Small" pitchFamily="2" charset="0"/>
                <a:cs typeface="Segoe Sans Small" pitchFamily="2" charset="0"/>
              </a:rPr>
              <a:t>D</a:t>
            </a:r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F10D001-9388-204C-A950-3146DCC673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33387" y="2681648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</a:t>
            </a:r>
            <a:endParaRPr lang="en-US" sz="9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48691A2-BAD6-AB49-AB48-084173875C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71474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HV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77583CD-9000-ED49-B3EE-101CAD87987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11313" y="544528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H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8BA1C64-E6DF-714D-A1FB-5F90CD35EB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32340" y="544528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HV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98E1A31-6834-7349-8BFB-1C39C3853F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14007" y="544528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V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DFD65BE-CC41-9D4D-B331-C203A948413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234833" y="5429389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latin typeface="Segoe Sans Small" pitchFamily="2" charset="0"/>
                <a:cs typeface="Segoe Sans Small" pitchFamily="2" charset="0"/>
              </a:rPr>
              <a:t>VD</a:t>
            </a:r>
            <a:endParaRPr lang="en-US" sz="8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A9BB33F-F812-DB4E-8514-66DE04D7F7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43472" y="3329926"/>
            <a:ext cx="4389120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165CC37-9BA9-CE45-921C-7F2E2D84AC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2857" y="3593060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DIMENSIONAL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7C04A04-93EF-EF4A-858B-E87CFF67DED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234686" y="3599238"/>
            <a:ext cx="1371600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80D34C25-89F7-CE4F-83F9-00E0DF6BBA8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82857" y="3329926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VIBRANT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FDEBE59-F3F5-8A4D-A0D3-ABB44C12DD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753059" y="3329926"/>
            <a:ext cx="5859748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A998482F-3087-514D-BD2C-4225AF7A42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7758" y="3329926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VIBRANT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22A627A7-23AD-CB43-A5F6-F3E15C310D2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753059" y="3087194"/>
            <a:ext cx="1371600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FD5B3DA1-A37F-5B40-BD0D-4F97D082A8F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79772" y="3087194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HUMAN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8378374-E3F8-F04A-AEF3-CEE6FEEE66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306997" y="3599238"/>
            <a:ext cx="1305810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C9640236-9509-524D-ADF4-67D425C7AE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84532" y="3593060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DIMENSIONAL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F55C4818-F1B4-DF4B-9BBA-F74D02D32A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274744" y="6095093"/>
            <a:ext cx="4321718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>
            <a:extLst>
              <a:ext uri="{FF2B5EF4-FFF2-40B4-BE49-F238E27FC236}">
                <a16:creationId xmlns:a16="http://schemas.microsoft.com/office/drawing/2014/main" id="{AF7E44B2-88E6-2945-A8D2-9603259CA2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0428" y="6106993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VIBRANT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4AAD4735-DF85-164D-84FD-00C32EE901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56193" y="5864261"/>
            <a:ext cx="2850093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78414B23-82D7-BD49-ACF4-7356D8012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26064" y="5864261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HUMAN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6EF7BDCC-FCB4-614C-B130-D8B57B27DB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305800" y="6376305"/>
            <a:ext cx="1321274" cy="0"/>
          </a:xfrm>
          <a:prstGeom prst="line">
            <a:avLst/>
          </a:prstGeom>
          <a:ln w="9525">
            <a:solidFill>
              <a:srgbClr val="091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B1ADD1FB-EB47-2849-825B-8848C17B507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11262" y="6370127"/>
            <a:ext cx="1110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DIMENSIONAL</a:t>
            </a:r>
            <a:endParaRPr lang="en-US" sz="800">
              <a:solidFill>
                <a:srgbClr val="091F2C"/>
              </a:solidFill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4A7589A-6794-E342-AE60-7D6C6CA943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41311" y="1574328"/>
            <a:ext cx="1378925" cy="1378925"/>
          </a:xfrm>
          <a:prstGeom prst="rect">
            <a:avLst/>
          </a:prstGeom>
          <a:solidFill>
            <a:srgbClr val="F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017AC35-E0A7-BE41-B6C0-E475F9A500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72023" y="1669042"/>
            <a:ext cx="10249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  <a:endParaRPr lang="en-US" sz="10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#ffa38B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R255 G163 B139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C0 M44 Y40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1625 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2E300A5-CC3C-5543-9911-FAEF2715F9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1318" y="2680296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V</a:t>
            </a:r>
            <a:endParaRPr lang="en-US" sz="9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E54B154-1FFC-8A47-A296-FD107035E1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41207" y="1578389"/>
            <a:ext cx="1371600" cy="1371600"/>
          </a:xfrm>
          <a:prstGeom prst="rect">
            <a:avLst/>
          </a:prstGeom>
          <a:solidFill>
            <a:srgbClr val="D69E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0B7A770-BA46-7147-8AEE-02EC7F5EB5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78429" y="1669042"/>
            <a:ext cx="11351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Light Magenta</a:t>
            </a:r>
            <a:endParaRPr lang="en-US" sz="10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Hex #d59ed7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R213 G158 B215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C16 M42 Y0 K0</a:t>
            </a:r>
          </a:p>
          <a:p>
            <a:r>
              <a:rPr lang="en-US" sz="8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PMS 7438 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E61325C-8819-004E-87BC-F8A208C497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254086" y="2678112"/>
            <a:ext cx="3616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latin typeface="Segoe Sans Small" pitchFamily="2" charset="0"/>
                <a:cs typeface="Segoe Sans Small" pitchFamily="2" charset="0"/>
              </a:rPr>
              <a:t>VD</a:t>
            </a:r>
            <a:endParaRPr lang="en-US" sz="800">
              <a:solidFill>
                <a:srgbClr val="091F2C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F34C56-FD64-7A40-84E2-D3D20649692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4546" y="394438"/>
            <a:ext cx="73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Sans Text Hairline" pitchFamily="2" charset="0"/>
                <a:cs typeface="Segoe Sans Text Hairline" pitchFamily="2" charset="0"/>
              </a:rPr>
              <a:t>Color palette: Subset 2 for dark backgrounds</a:t>
            </a:r>
          </a:p>
        </p:txBody>
      </p:sp>
    </p:spTree>
    <p:extLst>
      <p:ext uri="{BB962C8B-B14F-4D97-AF65-F5344CB8AC3E}">
        <p14:creationId xmlns:p14="http://schemas.microsoft.com/office/powerpoint/2010/main" val="388061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E54E8B5D-03DA-2A48-BF8F-F41551487A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1077982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Primary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DF694D-70F8-E442-A07D-331EE33F98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9774" y="1580617"/>
            <a:ext cx="1371600" cy="1371600"/>
          </a:xfrm>
          <a:prstGeom prst="rect">
            <a:avLst/>
          </a:prstGeom>
          <a:solidFill>
            <a:srgbClr val="7025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669114D-4C9F-0249-A5A4-63FBF1FA7B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3472" y="1580617"/>
            <a:ext cx="1371600" cy="1371600"/>
          </a:xfrm>
          <a:prstGeom prst="rect">
            <a:avLst/>
          </a:prstGeom>
          <a:solidFill>
            <a:srgbClr val="225B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59DE72-E973-064F-9B8A-119857A536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4686" y="1580617"/>
            <a:ext cx="1371600" cy="1371600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5A8419-361F-2448-B9E3-4272780D8A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4177" y="3827869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Neutrals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2EBA80A-4780-2649-A6DD-AEC0D903C5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729774" y="4339026"/>
            <a:ext cx="1371600" cy="1371600"/>
          </a:xfrm>
          <a:prstGeom prst="rect">
            <a:avLst/>
          </a:prstGeom>
          <a:solidFill>
            <a:srgbClr val="B1B3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FA3805-8C25-674F-B291-206F7934ED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43473" y="4339026"/>
            <a:ext cx="1371600" cy="1371600"/>
          </a:xfrm>
          <a:prstGeom prst="rect">
            <a:avLst/>
          </a:prstGeom>
          <a:solidFill>
            <a:srgbClr val="FFF8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4CED1F-8E1C-B647-B4DD-B852182C95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34686" y="4339026"/>
            <a:ext cx="1371600" cy="1371600"/>
          </a:xfrm>
          <a:prstGeom prst="rect">
            <a:avLst/>
          </a:prstGeom>
          <a:solidFill>
            <a:srgbClr val="E9E6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5C501BE-91E3-6F4F-B72A-8DBAF78F7C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61209" y="1575621"/>
            <a:ext cx="1371600" cy="1371600"/>
          </a:xfrm>
          <a:prstGeom prst="rect">
            <a:avLst/>
          </a:prstGeom>
          <a:solidFill>
            <a:srgbClr val="FFE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51E09B-A9F7-8A42-858E-308D97B190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54602" y="1574328"/>
            <a:ext cx="1371600" cy="1371600"/>
          </a:xfrm>
          <a:prstGeom prst="rect">
            <a:avLst/>
          </a:prstGeom>
          <a:solidFill>
            <a:srgbClr val="8CEA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59ADF2-0428-0641-B9FC-F11BDE9106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627" y="1987838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FFE399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r>
              <a:rPr lang="en-US" sz="1000">
                <a:solidFill>
                  <a:srgbClr val="FFA38B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</a:p>
          <a:p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E208035-B23C-D243-8316-614C9DA5DC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371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FFF8F4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E399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A38B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CE6321-8A06-1145-AF17-877603C186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5794" y="1987838"/>
            <a:ext cx="111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FFE399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r>
              <a:rPr lang="en-US" sz="1000">
                <a:solidFill>
                  <a:srgbClr val="FFA38B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</a:p>
          <a:p>
            <a:r>
              <a:rPr lang="en-US" sz="1000">
                <a:solidFill>
                  <a:srgbClr val="8CEA70"/>
                </a:solidFill>
                <a:latin typeface="Segoe Sans Small" pitchFamily="2" charset="0"/>
                <a:cs typeface="Segoe Sans Small" pitchFamily="2" charset="0"/>
              </a:rPr>
              <a:t>Green</a:t>
            </a:r>
          </a:p>
          <a:p>
            <a:r>
              <a:rPr lang="en-US" sz="1000">
                <a:solidFill>
                  <a:srgbClr val="D69ED7"/>
                </a:solidFill>
                <a:latin typeface="Segoe Sans Small" pitchFamily="2" charset="0"/>
                <a:cs typeface="Segoe Sans Small" pitchFamily="2" charset="0"/>
              </a:rPr>
              <a:t>Light Magenta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B7E56A0-DC81-2E4D-A0B6-EAE7557DA1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5538" y="1660957"/>
            <a:ext cx="119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FFF8F4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E399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A38B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8CEA70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D69ED7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3413FF2-089F-EA47-86F7-D678498DD8E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962" y="1987838"/>
            <a:ext cx="11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FFE399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r>
              <a:rPr lang="en-US" sz="1000">
                <a:solidFill>
                  <a:srgbClr val="FFA38B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</a:p>
          <a:p>
            <a:r>
              <a:rPr lang="en-US" sz="1000">
                <a:solidFill>
                  <a:srgbClr val="D69ED7"/>
                </a:solidFill>
                <a:latin typeface="Segoe Sans Small" pitchFamily="2" charset="0"/>
                <a:cs typeface="Segoe Sans Small" pitchFamily="2" charset="0"/>
              </a:rPr>
              <a:t>Light Magenta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4A1904C-FDE6-3E4B-B604-2289A22BB9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20706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FFF8F4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E399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A38B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D69ED7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326484F-7D58-0B4D-B23C-0097C61AA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66989" y="1987838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480D6B-5304-7241-B133-2196E74A875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876733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760DA85-06AA-684B-8A1A-223CFC4CAE4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42906" y="1968849"/>
            <a:ext cx="111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CF7D5299-8BF7-B047-813F-025C42D617D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52650" y="1641968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A575CE9-D767-DE41-AE82-4994DEBD2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0627" y="4753881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EEA871F-49D0-6F4F-8A95-C2DAF069A3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0371" y="4427000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0F46C07-D661-4542-A6F4-67716DAB43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5794" y="4753881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A3D46BA-FA8B-AA4E-9F2D-16ADFD99EA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5538" y="4427000"/>
            <a:ext cx="119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BA358C7-D3AE-9945-9322-4BEE7AA5FA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0962" y="4753881"/>
            <a:ext cx="1110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AECC3CE-A946-2140-9171-12845EF0DB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20706" y="4427000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04197F2-E331-D44F-8B21-81546DD64F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58193" y="1574328"/>
            <a:ext cx="1378925" cy="1378925"/>
          </a:xfrm>
          <a:prstGeom prst="rect">
            <a:avLst/>
          </a:prstGeom>
          <a:solidFill>
            <a:srgbClr val="FFA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6097E19-1C73-E240-AB05-97AB5D83D4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43686" y="1578389"/>
            <a:ext cx="1371600" cy="1371600"/>
          </a:xfrm>
          <a:prstGeom prst="rect">
            <a:avLst/>
          </a:prstGeom>
          <a:solidFill>
            <a:srgbClr val="D69E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D52FA6-22F8-7340-85B1-AE90832A14A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57957" y="1987838"/>
            <a:ext cx="111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</a:p>
          <a:p>
            <a:r>
              <a:rPr lang="en-US" sz="1000">
                <a:solidFill>
                  <a:srgbClr val="225B62"/>
                </a:solidFill>
                <a:latin typeface="Segoe Sans Small" pitchFamily="2" charset="0"/>
                <a:cs typeface="Segoe Sans Small" pitchFamily="2" charset="0"/>
              </a:rPr>
              <a:t>Deep Teal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0EFFFA-7435-A443-B93F-6AF72EC0D5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8105" y="1660957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225B62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7C332A4-3F26-3946-8F7B-64B54603A1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08807" y="1987838"/>
            <a:ext cx="1110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091F2C"/>
                </a:solidFill>
                <a:effectLst/>
                <a:latin typeface="Segoe Sans Small" pitchFamily="2" charset="0"/>
                <a:cs typeface="Segoe Sans Small" pitchFamily="2" charset="0"/>
              </a:rPr>
              <a:t>Blue Black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702573"/>
                </a:solidFill>
                <a:effectLst/>
                <a:latin typeface="Segoe Sans Small" pitchFamily="2" charset="0"/>
                <a:cs typeface="Segoe Sans Small" pitchFamily="2" charset="0"/>
              </a:rPr>
              <a:t>Dark Magenta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282268-9936-4346-BD62-188A884A8C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18557" y="1620512"/>
            <a:ext cx="1100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091F2C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702573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endParaRPr lang="en-US" b="1" spc="300">
              <a:solidFill>
                <a:srgbClr val="D69ED7"/>
              </a:solidFill>
              <a:effectLst/>
              <a:latin typeface="Segoe Sans Text Semibold" pitchFamily="2" charset="0"/>
              <a:cs typeface="Segoe Sans Text Semibold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2740E0-6F7F-C448-A0ED-694AD37E45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49575" y="1081366"/>
            <a:ext cx="1486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Accents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2AC9672-F0C4-C746-901A-E7CC1A1572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33819" y="4349720"/>
            <a:ext cx="1371600" cy="1371600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01802E-D518-0344-A31F-35CB1B9FD1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14927" y="4756941"/>
            <a:ext cx="111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  <a:t>Warm White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r>
              <a:rPr lang="en-US" sz="1000">
                <a:solidFill>
                  <a:srgbClr val="FFE399"/>
                </a:solidFill>
                <a:effectLst/>
                <a:latin typeface="Segoe Sans Small" pitchFamily="2" charset="0"/>
                <a:cs typeface="Segoe Sans Small" pitchFamily="2" charset="0"/>
              </a:rPr>
              <a:t>Light Yellow</a:t>
            </a:r>
          </a:p>
          <a:p>
            <a:r>
              <a:rPr lang="en-US" sz="1000">
                <a:solidFill>
                  <a:srgbClr val="FFA38B"/>
                </a:solidFill>
                <a:latin typeface="Segoe Sans Small" pitchFamily="2" charset="0"/>
                <a:cs typeface="Segoe Sans Small" pitchFamily="2" charset="0"/>
              </a:rPr>
              <a:t>Light Orange</a:t>
            </a:r>
          </a:p>
          <a:p>
            <a:r>
              <a:rPr lang="en-US" sz="1000">
                <a:solidFill>
                  <a:srgbClr val="8CEA70"/>
                </a:solidFill>
                <a:latin typeface="Segoe Sans Small" pitchFamily="2" charset="0"/>
                <a:cs typeface="Segoe Sans Small" pitchFamily="2" charset="0"/>
              </a:rPr>
              <a:t>Green</a:t>
            </a:r>
          </a:p>
          <a:p>
            <a:r>
              <a:rPr lang="en-US" sz="1000">
                <a:solidFill>
                  <a:srgbClr val="D69ED7"/>
                </a:solidFill>
                <a:latin typeface="Segoe Sans Small" pitchFamily="2" charset="0"/>
                <a:cs typeface="Segoe Sans Small" pitchFamily="2" charset="0"/>
              </a:rPr>
              <a:t>Light Magenta</a:t>
            </a:r>
            <a:br>
              <a:rPr lang="en-US" sz="1000">
                <a:solidFill>
                  <a:srgbClr val="FFFFFF"/>
                </a:solidFill>
                <a:effectLst/>
                <a:latin typeface="Segoe Sans Small" pitchFamily="2" charset="0"/>
                <a:cs typeface="Segoe Sans Small" pitchFamily="2" charset="0"/>
              </a:rPr>
            </a:br>
            <a:endParaRPr lang="en-US" sz="1000">
              <a:solidFill>
                <a:srgbClr val="FFFFFF"/>
              </a:solidFill>
              <a:effectLst/>
              <a:latin typeface="Segoe Sans Small" pitchFamily="2" charset="0"/>
              <a:cs typeface="Segoe Sans Small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503250-DB23-864C-B7D4-E1C2671DC2E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24671" y="4430060"/>
            <a:ext cx="119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300">
                <a:solidFill>
                  <a:srgbClr val="FFF8F4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E399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FFA38B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8CEA70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  <a:r>
              <a:rPr lang="en-US" b="1" spc="300">
                <a:solidFill>
                  <a:srgbClr val="D69ED7"/>
                </a:solidFill>
                <a:effectLst/>
                <a:latin typeface="Segoe Sans Text Semibold" pitchFamily="2" charset="0"/>
                <a:cs typeface="Segoe Sans Text Semibold" pitchFamily="2" charset="0"/>
              </a:rPr>
              <a:t>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CBD63E-67AB-8F4B-83FA-59A481638BD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64546" y="394438"/>
            <a:ext cx="7362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Sans Text Hairline" pitchFamily="2" charset="0"/>
                <a:cs typeface="Segoe Sans Text Hairline" pitchFamily="2" charset="0"/>
              </a:rPr>
              <a:t>Color palette: Subset 2 text color options </a:t>
            </a:r>
          </a:p>
        </p:txBody>
      </p:sp>
    </p:spTree>
    <p:extLst>
      <p:ext uri="{BB962C8B-B14F-4D97-AF65-F5344CB8AC3E}">
        <p14:creationId xmlns:p14="http://schemas.microsoft.com/office/powerpoint/2010/main" val="324712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BBAFB-15D0-BD49-BD2A-36FD43373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5382-6CD4-AD49-B595-6809D9FCD0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B5877BD9E78B46918C25C9D58EF0C1" ma:contentTypeVersion="21" ma:contentTypeDescription="Create a new document." ma:contentTypeScope="" ma:versionID="b4518b6d333aee3c83523be4a3868e50">
  <xsd:schema xmlns:xsd="http://www.w3.org/2001/XMLSchema" xmlns:xs="http://www.w3.org/2001/XMLSchema" xmlns:p="http://schemas.microsoft.com/office/2006/metadata/properties" xmlns:ns1="http://schemas.microsoft.com/sharepoint/v3" xmlns:ns2="43ef2e97-cb56-4ada-a3b1-6fdbf25ccb96" xmlns:ns3="b0c67633-62da-4bbb-947f-239c4c7e69de" targetNamespace="http://schemas.microsoft.com/office/2006/metadata/properties" ma:root="true" ma:fieldsID="be4c3a1c34b5cdf89bd2c390a985cdf6" ns1:_="" ns2:_="" ns3:_="">
    <xsd:import namespace="http://schemas.microsoft.com/sharepoint/v3"/>
    <xsd:import namespace="43ef2e97-cb56-4ada-a3b1-6fdbf25ccb96"/>
    <xsd:import namespace="b0c67633-62da-4bbb-947f-239c4c7e69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About" minOccurs="0"/>
                <xsd:element ref="ns2:Assettype" minOccurs="0"/>
                <xsd:element ref="ns2:MediaLengthInSeconds" minOccurs="0"/>
                <xsd:element ref="ns2:MediaServiceLocation" minOccurs="0"/>
                <xsd:element ref="ns2:MediaServiceDoc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f2e97-cb56-4ada-a3b1-6fdbf25cc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bout" ma:index="21" nillable="true" ma:displayName="About" ma:format="Dropdown" ma:internalName="About">
      <xsd:simpleType>
        <xsd:restriction base="dms:Text">
          <xsd:maxLength value="255"/>
        </xsd:restriction>
      </xsd:simpleType>
    </xsd:element>
    <xsd:element name="Assettype" ma:index="22" nillable="true" ma:displayName="About this asset" ma:format="Dropdown" ma:internalName="Assettype">
      <xsd:simpleType>
        <xsd:restriction base="dms:Text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DocTags" ma:index="25" nillable="true" ma:displayName="MediaServiceDocTags" ma:hidden="true" ma:internalName="MediaServiceDocTag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c67633-62da-4bbb-947f-239c4c7e69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ddab14d-13cf-45ae-8ff8-79d3c049c9b6}" ma:internalName="TaxCatchAll" ma:showField="CatchAllData" ma:web="b0c67633-62da-4bbb-947f-239c4c7e69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ef2e97-cb56-4ada-a3b1-6fdbf25ccb96">
      <Terms xmlns="http://schemas.microsoft.com/office/infopath/2007/PartnerControls"/>
    </lcf76f155ced4ddcb4097134ff3c332f>
    <_ip_UnifiedCompliancePolicyUIAction xmlns="http://schemas.microsoft.com/sharepoint/v3" xsi:nil="true"/>
    <About xmlns="43ef2e97-cb56-4ada-a3b1-6fdbf25ccb96" xsi:nil="true"/>
    <Assettype xmlns="43ef2e97-cb56-4ada-a3b1-6fdbf25ccb96" xsi:nil="true"/>
    <TaxCatchAll xmlns="b0c67633-62da-4bbb-947f-239c4c7e69de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74FA274-8451-4858-BADB-B48765A8FF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9AAE01-6144-4492-A844-8249D6CD4BB4}">
  <ds:schemaRefs>
    <ds:schemaRef ds:uri="43ef2e97-cb56-4ada-a3b1-6fdbf25ccb96"/>
    <ds:schemaRef ds:uri="b0c67633-62da-4bbb-947f-239c4c7e69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B9C1A3B-9290-472F-8AEC-D8A0A2BB1200}">
  <ds:schemaRefs>
    <ds:schemaRef ds:uri="43ef2e97-cb56-4ada-a3b1-6fdbf25ccb96"/>
    <ds:schemaRef ds:uri="b0c67633-62da-4bbb-947f-239c4c7e69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741</Words>
  <Application>Microsoft Macintosh PowerPoint</Application>
  <PresentationFormat>Widescreen</PresentationFormat>
  <Paragraphs>268</Paragraphs>
  <Slides>63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Arial</vt:lpstr>
      <vt:lpstr>Arial Hebrew</vt:lpstr>
      <vt:lpstr>Calibri</vt:lpstr>
      <vt:lpstr>Segoe Sans Display</vt:lpstr>
      <vt:lpstr>Segoe Sans Display Light</vt:lpstr>
      <vt:lpstr>Segoe Sans Display Semibold</vt:lpstr>
      <vt:lpstr>Segoe Sans Small</vt:lpstr>
      <vt:lpstr>Segoe Sans Small Semibold</vt:lpstr>
      <vt:lpstr>Segoe Sans Text</vt:lpstr>
      <vt:lpstr>Segoe Sans Text Hairline</vt:lpstr>
      <vt:lpstr>Segoe Sans Text Semibold</vt:lpstr>
      <vt:lpstr>Segoe UI</vt:lpstr>
      <vt:lpstr>Office Theme</vt:lpstr>
      <vt:lpstr>PowerPoint Presentation</vt:lpstr>
      <vt:lpstr>How to use this deck</vt:lpstr>
      <vt:lpstr>Title or Header, Segoe Sans, size 40, weight Text Hairline</vt:lpstr>
      <vt:lpstr>Visual ID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all slide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Subject Matter Expert</dc:title>
  <dc:creator>Audrey Diestelkamp</dc:creator>
  <cp:lastModifiedBy>Miguel Pardal</cp:lastModifiedBy>
  <cp:revision>9</cp:revision>
  <dcterms:created xsi:type="dcterms:W3CDTF">2018-04-19T19:28:47Z</dcterms:created>
  <dcterms:modified xsi:type="dcterms:W3CDTF">2024-12-13T10:48:27Z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0x010100EBB5877BD9E78B46918C25C9D58EF0C1</vt:lpwstr>
  </property>
  <property fmtid="{D5CDD505-2E9C-101B-9397-08002B2CF9AE}" pid="3" name="MediaServiceImageTags">
    <vt:lpwstr/>
  </property>
</Properties>
</file>